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68" r:id="rId3"/>
    <p:sldId id="258" r:id="rId4"/>
    <p:sldId id="257" r:id="rId5"/>
    <p:sldId id="263" r:id="rId6"/>
    <p:sldId id="262" r:id="rId7"/>
    <p:sldId id="264" r:id="rId8"/>
    <p:sldId id="259" r:id="rId9"/>
    <p:sldId id="267" r:id="rId10"/>
    <p:sldId id="260" r:id="rId11"/>
    <p:sldId id="266" r:id="rId12"/>
    <p:sldId id="26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47" dt="2020-02-28T08:34:37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delSld modSld sldOrd">
      <pc:chgData name="Sullivan Honnet" userId="ac3230cb5e3b7945" providerId="LiveId" clId="{AB0546C2-5B17-4A22-B1DA-8CB853A21855}" dt="2020-02-28T08:34:37.682" v="449" actId="20577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 del">
        <pc:chgData name="Sullivan Honnet" userId="ac3230cb5e3b7945" providerId="LiveId" clId="{AB0546C2-5B17-4A22-B1DA-8CB853A21855}" dt="2020-02-28T03:45:47.474" v="96" actId="2696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  <pc:sldChg chg="modSp add ord">
        <pc:chgData name="Sullivan Honnet" userId="ac3230cb5e3b7945" providerId="LiveId" clId="{AB0546C2-5B17-4A22-B1DA-8CB853A21855}" dt="2020-02-28T08:34:37.682" v="449" actId="20577"/>
        <pc:sldMkLst>
          <pc:docMk/>
          <pc:sldMk cId="3895382665" sldId="267"/>
        </pc:sldMkLst>
        <pc:spChg chg="mod">
          <ac:chgData name="Sullivan Honnet" userId="ac3230cb5e3b7945" providerId="LiveId" clId="{AB0546C2-5B17-4A22-B1DA-8CB853A21855}" dt="2020-02-28T03:46:24.451" v="146" actId="14100"/>
          <ac:spMkLst>
            <pc:docMk/>
            <pc:sldMk cId="3895382665" sldId="267"/>
            <ac:spMk id="2" creationId="{22188B84-EA6E-4B25-ABF1-3013B3FAD714}"/>
          </ac:spMkLst>
        </pc:spChg>
        <pc:graphicFrameChg chg="mod">
          <ac:chgData name="Sullivan Honnet" userId="ac3230cb5e3b7945" providerId="LiveId" clId="{AB0546C2-5B17-4A22-B1DA-8CB853A21855}" dt="2020-02-28T08:34:37.682" v="449" actId="20577"/>
          <ac:graphicFrameMkLst>
            <pc:docMk/>
            <pc:sldMk cId="3895382665" sldId="267"/>
            <ac:graphicFrameMk id="5" creationId="{8C1598DA-167E-4B5B-B07F-FDC68D967DC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1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1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6D4F1-242A-447F-AA99-3F000EBEEA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DC581C7-B8C7-4412-BC41-1638F4B9D551}">
      <dgm:prSet/>
      <dgm:spPr/>
      <dgm:t>
        <a:bodyPr/>
        <a:lstStyle/>
        <a:p>
          <a:r>
            <a:rPr lang="fr-FR"/>
            <a:t>Equipe</a:t>
          </a:r>
          <a:endParaRPr lang="en-US"/>
        </a:p>
      </dgm:t>
    </dgm:pt>
    <dgm:pt modelId="{73A942FC-70DA-4FE7-BCA9-AAB4C4E92B96}" type="parTrans" cxnId="{2F080AF4-643A-4905-AC1E-196AD492F704}">
      <dgm:prSet/>
      <dgm:spPr/>
      <dgm:t>
        <a:bodyPr/>
        <a:lstStyle/>
        <a:p>
          <a:endParaRPr lang="en-US"/>
        </a:p>
      </dgm:t>
    </dgm:pt>
    <dgm:pt modelId="{6C1DC43B-ADB1-4589-9134-DFDC84CE2036}" type="sibTrans" cxnId="{2F080AF4-643A-4905-AC1E-196AD492F704}">
      <dgm:prSet/>
      <dgm:spPr/>
      <dgm:t>
        <a:bodyPr/>
        <a:lstStyle/>
        <a:p>
          <a:endParaRPr lang="en-US"/>
        </a:p>
      </dgm:t>
    </dgm:pt>
    <dgm:pt modelId="{9826DE2A-C158-446B-9AC4-977F6671F5DF}">
      <dgm:prSet/>
      <dgm:spPr/>
      <dgm:t>
        <a:bodyPr/>
        <a:lstStyle/>
        <a:p>
          <a:r>
            <a:rPr lang="fr-FR"/>
            <a:t>Le sujet</a:t>
          </a:r>
          <a:endParaRPr lang="en-US"/>
        </a:p>
      </dgm:t>
    </dgm:pt>
    <dgm:pt modelId="{84EE7775-9109-4C6A-83CE-FD8F8D90DBCF}" type="parTrans" cxnId="{F8ADE449-549A-45D4-9B33-22C2BFF6858A}">
      <dgm:prSet/>
      <dgm:spPr/>
      <dgm:t>
        <a:bodyPr/>
        <a:lstStyle/>
        <a:p>
          <a:endParaRPr lang="en-US"/>
        </a:p>
      </dgm:t>
    </dgm:pt>
    <dgm:pt modelId="{D7BECF7F-1618-40FD-95E5-BFDDE9322871}" type="sibTrans" cxnId="{F8ADE449-549A-45D4-9B33-22C2BFF6858A}">
      <dgm:prSet/>
      <dgm:spPr/>
      <dgm:t>
        <a:bodyPr/>
        <a:lstStyle/>
        <a:p>
          <a:endParaRPr lang="en-US"/>
        </a:p>
      </dgm:t>
    </dgm:pt>
    <dgm:pt modelId="{5B6B2BC6-7AA6-45EF-B92D-3970FB65FE81}">
      <dgm:prSet/>
      <dgm:spPr/>
      <dgm:t>
        <a:bodyPr/>
        <a:lstStyle/>
        <a:p>
          <a:r>
            <a:rPr lang="fr-FR"/>
            <a:t>Le matériel</a:t>
          </a:r>
          <a:endParaRPr lang="en-US"/>
        </a:p>
      </dgm:t>
    </dgm:pt>
    <dgm:pt modelId="{64C98032-340B-44D0-8EB0-76954CED6EF1}" type="parTrans" cxnId="{975EFAB6-B77E-48C4-B0BD-14ADC18BE7BB}">
      <dgm:prSet/>
      <dgm:spPr/>
      <dgm:t>
        <a:bodyPr/>
        <a:lstStyle/>
        <a:p>
          <a:endParaRPr lang="en-US"/>
        </a:p>
      </dgm:t>
    </dgm:pt>
    <dgm:pt modelId="{4CE00E50-72B9-4E6B-A23C-5CCAFBD04E58}" type="sibTrans" cxnId="{975EFAB6-B77E-48C4-B0BD-14ADC18BE7BB}">
      <dgm:prSet/>
      <dgm:spPr/>
      <dgm:t>
        <a:bodyPr/>
        <a:lstStyle/>
        <a:p>
          <a:endParaRPr lang="en-US"/>
        </a:p>
      </dgm:t>
    </dgm:pt>
    <dgm:pt modelId="{841E8827-EEF3-4F5B-AD4F-BB1D99FC5DC3}">
      <dgm:prSet/>
      <dgm:spPr/>
      <dgm:t>
        <a:bodyPr/>
        <a:lstStyle/>
        <a:p>
          <a:r>
            <a:rPr lang="fr-FR"/>
            <a:t>Les technologies</a:t>
          </a:r>
          <a:endParaRPr lang="en-US"/>
        </a:p>
      </dgm:t>
    </dgm:pt>
    <dgm:pt modelId="{B165CEDA-A6E6-4C6A-B3BA-AC89438682B3}" type="parTrans" cxnId="{FD43E0C0-C52A-4564-B564-D6829F56CB6C}">
      <dgm:prSet/>
      <dgm:spPr/>
      <dgm:t>
        <a:bodyPr/>
        <a:lstStyle/>
        <a:p>
          <a:endParaRPr lang="en-US"/>
        </a:p>
      </dgm:t>
    </dgm:pt>
    <dgm:pt modelId="{A44872D2-B1DB-484C-8BE0-46DE3222065D}" type="sibTrans" cxnId="{FD43E0C0-C52A-4564-B564-D6829F56CB6C}">
      <dgm:prSet/>
      <dgm:spPr/>
      <dgm:t>
        <a:bodyPr/>
        <a:lstStyle/>
        <a:p>
          <a:endParaRPr lang="en-US"/>
        </a:p>
      </dgm:t>
    </dgm:pt>
    <dgm:pt modelId="{A38990B6-68E4-405B-9D41-1BB54C866FD5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AFB1F678-EF1C-4E41-B497-4B095CDC0ADF}" type="parTrans" cxnId="{1C5367CD-73BB-4F8B-AEF0-E2ABB033CD38}">
      <dgm:prSet/>
      <dgm:spPr/>
      <dgm:t>
        <a:bodyPr/>
        <a:lstStyle/>
        <a:p>
          <a:endParaRPr lang="en-US"/>
        </a:p>
      </dgm:t>
    </dgm:pt>
    <dgm:pt modelId="{C8C72634-4F88-409B-A840-0A2C3AEA24CB}" type="sibTrans" cxnId="{1C5367CD-73BB-4F8B-AEF0-E2ABB033CD38}">
      <dgm:prSet/>
      <dgm:spPr/>
      <dgm:t>
        <a:bodyPr/>
        <a:lstStyle/>
        <a:p>
          <a:endParaRPr lang="en-US"/>
        </a:p>
      </dgm:t>
    </dgm:pt>
    <dgm:pt modelId="{40796627-2E3A-43EB-914C-78675458ABD1}">
      <dgm:prSet/>
      <dgm:spPr/>
      <dgm:t>
        <a:bodyPr/>
        <a:lstStyle/>
        <a:p>
          <a:r>
            <a:rPr lang="fr-FR"/>
            <a:t>Les interactions</a:t>
          </a:r>
          <a:endParaRPr lang="en-US"/>
        </a:p>
      </dgm:t>
    </dgm:pt>
    <dgm:pt modelId="{856855D6-DCF4-4738-B43F-4A5B952E891F}" type="parTrans" cxnId="{9727B482-C3A1-4A67-9721-F2B9859A716E}">
      <dgm:prSet/>
      <dgm:spPr/>
      <dgm:t>
        <a:bodyPr/>
        <a:lstStyle/>
        <a:p>
          <a:endParaRPr lang="en-US"/>
        </a:p>
      </dgm:t>
    </dgm:pt>
    <dgm:pt modelId="{8E3C82CE-83ED-464F-B6C3-0444182F4C0D}" type="sibTrans" cxnId="{9727B482-C3A1-4A67-9721-F2B9859A716E}">
      <dgm:prSet/>
      <dgm:spPr/>
      <dgm:t>
        <a:bodyPr/>
        <a:lstStyle/>
        <a:p>
          <a:endParaRPr lang="en-US"/>
        </a:p>
      </dgm:t>
    </dgm:pt>
    <dgm:pt modelId="{5C85551A-1749-450F-84D1-4271AEF1ABFE}" type="pres">
      <dgm:prSet presAssocID="{F096D4F1-242A-447F-AA99-3F000EBEEA51}" presName="root" presStyleCnt="0">
        <dgm:presLayoutVars>
          <dgm:dir/>
          <dgm:resizeHandles val="exact"/>
        </dgm:presLayoutVars>
      </dgm:prSet>
      <dgm:spPr/>
    </dgm:pt>
    <dgm:pt modelId="{3E611EFC-0302-4A21-8744-6455EFC65DF7}" type="pres">
      <dgm:prSet presAssocID="{4DC581C7-B8C7-4412-BC41-1638F4B9D551}" presName="compNode" presStyleCnt="0"/>
      <dgm:spPr/>
    </dgm:pt>
    <dgm:pt modelId="{75ED1374-C5D7-43B0-9605-04323F3FB299}" type="pres">
      <dgm:prSet presAssocID="{4DC581C7-B8C7-4412-BC41-1638F4B9D551}" presName="bgRect" presStyleLbl="bgShp" presStyleIdx="0" presStyleCnt="6"/>
      <dgm:spPr/>
    </dgm:pt>
    <dgm:pt modelId="{806794FF-DCCD-4EF2-9E70-BDB8EE9613A1}" type="pres">
      <dgm:prSet presAssocID="{4DC581C7-B8C7-4412-BC41-1638F4B9D55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AD1762B-AA2D-47A9-8897-58DDFD827A32}" type="pres">
      <dgm:prSet presAssocID="{4DC581C7-B8C7-4412-BC41-1638F4B9D551}" presName="spaceRect" presStyleCnt="0"/>
      <dgm:spPr/>
    </dgm:pt>
    <dgm:pt modelId="{F38E0655-8B76-4328-9029-68A40D50EDC8}" type="pres">
      <dgm:prSet presAssocID="{4DC581C7-B8C7-4412-BC41-1638F4B9D551}" presName="parTx" presStyleLbl="revTx" presStyleIdx="0" presStyleCnt="6">
        <dgm:presLayoutVars>
          <dgm:chMax val="0"/>
          <dgm:chPref val="0"/>
        </dgm:presLayoutVars>
      </dgm:prSet>
      <dgm:spPr/>
    </dgm:pt>
    <dgm:pt modelId="{DAAC6DAF-2B6F-40E2-AAE8-2798F92C6B7F}" type="pres">
      <dgm:prSet presAssocID="{6C1DC43B-ADB1-4589-9134-DFDC84CE2036}" presName="sibTrans" presStyleCnt="0"/>
      <dgm:spPr/>
    </dgm:pt>
    <dgm:pt modelId="{9F227FC1-E36A-4527-86DA-12512C6711C4}" type="pres">
      <dgm:prSet presAssocID="{9826DE2A-C158-446B-9AC4-977F6671F5DF}" presName="compNode" presStyleCnt="0"/>
      <dgm:spPr/>
    </dgm:pt>
    <dgm:pt modelId="{BFB96182-64C1-46A5-8601-1EED4C33166D}" type="pres">
      <dgm:prSet presAssocID="{9826DE2A-C158-446B-9AC4-977F6671F5DF}" presName="bgRect" presStyleLbl="bgShp" presStyleIdx="1" presStyleCnt="6"/>
      <dgm:spPr/>
    </dgm:pt>
    <dgm:pt modelId="{B67748CC-DE35-417D-9B42-F8A2FB24F098}" type="pres">
      <dgm:prSet presAssocID="{9826DE2A-C158-446B-9AC4-977F6671F5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E5888CE-8F4B-44B0-ACBD-48769DB770C9}" type="pres">
      <dgm:prSet presAssocID="{9826DE2A-C158-446B-9AC4-977F6671F5DF}" presName="spaceRect" presStyleCnt="0"/>
      <dgm:spPr/>
    </dgm:pt>
    <dgm:pt modelId="{52C8AE8F-AAE1-4E44-8A25-75482E2AE0C8}" type="pres">
      <dgm:prSet presAssocID="{9826DE2A-C158-446B-9AC4-977F6671F5DF}" presName="parTx" presStyleLbl="revTx" presStyleIdx="1" presStyleCnt="6">
        <dgm:presLayoutVars>
          <dgm:chMax val="0"/>
          <dgm:chPref val="0"/>
        </dgm:presLayoutVars>
      </dgm:prSet>
      <dgm:spPr/>
    </dgm:pt>
    <dgm:pt modelId="{A77AF91C-2E4B-4742-8341-22BE29EDF598}" type="pres">
      <dgm:prSet presAssocID="{D7BECF7F-1618-40FD-95E5-BFDDE9322871}" presName="sibTrans" presStyleCnt="0"/>
      <dgm:spPr/>
    </dgm:pt>
    <dgm:pt modelId="{27B1A7C0-394A-42E3-90C1-8251E70D17D8}" type="pres">
      <dgm:prSet presAssocID="{5B6B2BC6-7AA6-45EF-B92D-3970FB65FE81}" presName="compNode" presStyleCnt="0"/>
      <dgm:spPr/>
    </dgm:pt>
    <dgm:pt modelId="{0DC7AEA6-0517-4843-8586-F7ED098C6C8B}" type="pres">
      <dgm:prSet presAssocID="{5B6B2BC6-7AA6-45EF-B92D-3970FB65FE81}" presName="bgRect" presStyleLbl="bgShp" presStyleIdx="2" presStyleCnt="6"/>
      <dgm:spPr>
        <a:solidFill>
          <a:schemeClr val="accent1">
            <a:lumMod val="40000"/>
            <a:lumOff val="60000"/>
          </a:schemeClr>
        </a:solidFill>
      </dgm:spPr>
    </dgm:pt>
    <dgm:pt modelId="{EB88106A-D574-4A2D-86EC-7A527FC00B2B}" type="pres">
      <dgm:prSet presAssocID="{5B6B2BC6-7AA6-45EF-B92D-3970FB65FE8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1BEFBC4-8F68-4AED-9F56-975CFB22DD00}" type="pres">
      <dgm:prSet presAssocID="{5B6B2BC6-7AA6-45EF-B92D-3970FB65FE81}" presName="spaceRect" presStyleCnt="0"/>
      <dgm:spPr/>
    </dgm:pt>
    <dgm:pt modelId="{772AB6DD-4964-4F0E-811B-A9D14F39D6DD}" type="pres">
      <dgm:prSet presAssocID="{5B6B2BC6-7AA6-45EF-B92D-3970FB65FE81}" presName="parTx" presStyleLbl="revTx" presStyleIdx="2" presStyleCnt="6">
        <dgm:presLayoutVars>
          <dgm:chMax val="0"/>
          <dgm:chPref val="0"/>
        </dgm:presLayoutVars>
      </dgm:prSet>
      <dgm:spPr/>
    </dgm:pt>
    <dgm:pt modelId="{F8231B08-4E53-40C4-A4CC-ADDE688622B3}" type="pres">
      <dgm:prSet presAssocID="{4CE00E50-72B9-4E6B-A23C-5CCAFBD04E58}" presName="sibTrans" presStyleCnt="0"/>
      <dgm:spPr/>
    </dgm:pt>
    <dgm:pt modelId="{5A3430CD-1CA4-45AC-AF9A-337D481D2812}" type="pres">
      <dgm:prSet presAssocID="{841E8827-EEF3-4F5B-AD4F-BB1D99FC5DC3}" presName="compNode" presStyleCnt="0"/>
      <dgm:spPr/>
    </dgm:pt>
    <dgm:pt modelId="{76897820-E8F8-46CF-AA99-83A8B077D918}" type="pres">
      <dgm:prSet presAssocID="{841E8827-EEF3-4F5B-AD4F-BB1D99FC5DC3}" presName="bgRect" presStyleLbl="bgShp" presStyleIdx="3" presStyleCnt="6"/>
      <dgm:spPr>
        <a:solidFill>
          <a:schemeClr val="tx2">
            <a:lumMod val="75000"/>
          </a:schemeClr>
        </a:solidFill>
      </dgm:spPr>
    </dgm:pt>
    <dgm:pt modelId="{494978F6-CB87-4868-95B1-77B007DF3696}" type="pres">
      <dgm:prSet presAssocID="{841E8827-EEF3-4F5B-AD4F-BB1D99FC5DC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AC7CCF9-FCBA-48D4-BCCA-9DBD09D60044}" type="pres">
      <dgm:prSet presAssocID="{841E8827-EEF3-4F5B-AD4F-BB1D99FC5DC3}" presName="spaceRect" presStyleCnt="0"/>
      <dgm:spPr/>
    </dgm:pt>
    <dgm:pt modelId="{FE6A659E-63B5-4A81-AC82-F417EA1E3784}" type="pres">
      <dgm:prSet presAssocID="{841E8827-EEF3-4F5B-AD4F-BB1D99FC5DC3}" presName="parTx" presStyleLbl="revTx" presStyleIdx="3" presStyleCnt="6">
        <dgm:presLayoutVars>
          <dgm:chMax val="0"/>
          <dgm:chPref val="0"/>
        </dgm:presLayoutVars>
      </dgm:prSet>
      <dgm:spPr/>
    </dgm:pt>
    <dgm:pt modelId="{59E07A0C-D0B9-410B-9663-04E079840ADA}" type="pres">
      <dgm:prSet presAssocID="{A44872D2-B1DB-484C-8BE0-46DE3222065D}" presName="sibTrans" presStyleCnt="0"/>
      <dgm:spPr/>
    </dgm:pt>
    <dgm:pt modelId="{78AD7C3D-8BF0-420C-920C-437B85627460}" type="pres">
      <dgm:prSet presAssocID="{A38990B6-68E4-405B-9D41-1BB54C866FD5}" presName="compNode" presStyleCnt="0"/>
      <dgm:spPr/>
    </dgm:pt>
    <dgm:pt modelId="{C85DD3BF-337E-4F02-94FC-998EB3EAC2AB}" type="pres">
      <dgm:prSet presAssocID="{A38990B6-68E4-405B-9D41-1BB54C866FD5}" presName="bgRect" presStyleLbl="bgShp" presStyleIdx="4" presStyleCnt="6"/>
      <dgm:spPr/>
    </dgm:pt>
    <dgm:pt modelId="{A8B53635-B83B-4BA7-811C-1384FF959746}" type="pres">
      <dgm:prSet presAssocID="{A38990B6-68E4-405B-9D41-1BB54C866FD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52DB8E4-182E-4DE1-9841-DEA88ADC0D6A}" type="pres">
      <dgm:prSet presAssocID="{A38990B6-68E4-405B-9D41-1BB54C866FD5}" presName="spaceRect" presStyleCnt="0"/>
      <dgm:spPr/>
    </dgm:pt>
    <dgm:pt modelId="{C835624B-0E0A-481B-AF10-8154B2F6BEAB}" type="pres">
      <dgm:prSet presAssocID="{A38990B6-68E4-405B-9D41-1BB54C866FD5}" presName="parTx" presStyleLbl="revTx" presStyleIdx="4" presStyleCnt="6">
        <dgm:presLayoutVars>
          <dgm:chMax val="0"/>
          <dgm:chPref val="0"/>
        </dgm:presLayoutVars>
      </dgm:prSet>
      <dgm:spPr/>
    </dgm:pt>
    <dgm:pt modelId="{403C2E41-F4C7-4296-ACE0-5B520861F108}" type="pres">
      <dgm:prSet presAssocID="{C8C72634-4F88-409B-A840-0A2C3AEA24CB}" presName="sibTrans" presStyleCnt="0"/>
      <dgm:spPr/>
    </dgm:pt>
    <dgm:pt modelId="{ADFB3DC5-993A-4375-A788-2C25ADABDFF7}" type="pres">
      <dgm:prSet presAssocID="{40796627-2E3A-43EB-914C-78675458ABD1}" presName="compNode" presStyleCnt="0"/>
      <dgm:spPr/>
    </dgm:pt>
    <dgm:pt modelId="{ACB53E58-3947-43EF-A471-1288C96997BB}" type="pres">
      <dgm:prSet presAssocID="{40796627-2E3A-43EB-914C-78675458ABD1}" presName="bgRect" presStyleLbl="bgShp" presStyleIdx="5" presStyleCnt="6"/>
      <dgm:spPr/>
    </dgm:pt>
    <dgm:pt modelId="{8EAB5855-A8F9-488D-B0E9-9E5DF8916093}" type="pres">
      <dgm:prSet presAssocID="{40796627-2E3A-43EB-914C-78675458AB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1FE88B2-42DC-4137-A101-7D0C80C1B22A}" type="pres">
      <dgm:prSet presAssocID="{40796627-2E3A-43EB-914C-78675458ABD1}" presName="spaceRect" presStyleCnt="0"/>
      <dgm:spPr/>
    </dgm:pt>
    <dgm:pt modelId="{3E0EE5CC-1936-45F6-A4B7-08C7A4075FD4}" type="pres">
      <dgm:prSet presAssocID="{40796627-2E3A-43EB-914C-78675458ABD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6678700-0104-4BCF-90F4-108889DE8B8D}" type="presOf" srcId="{4DC581C7-B8C7-4412-BC41-1638F4B9D551}" destId="{F38E0655-8B76-4328-9029-68A40D50EDC8}" srcOrd="0" destOrd="0" presId="urn:microsoft.com/office/officeart/2018/2/layout/IconVerticalSolidList"/>
    <dgm:cxn modelId="{AA77321F-93E2-43E2-B1EB-4F4571C69896}" type="presOf" srcId="{841E8827-EEF3-4F5B-AD4F-BB1D99FC5DC3}" destId="{FE6A659E-63B5-4A81-AC82-F417EA1E3784}" srcOrd="0" destOrd="0" presId="urn:microsoft.com/office/officeart/2018/2/layout/IconVerticalSolidList"/>
    <dgm:cxn modelId="{CFD7E721-B84C-4F5A-B91B-726D4DC090E9}" type="presOf" srcId="{F096D4F1-242A-447F-AA99-3F000EBEEA51}" destId="{5C85551A-1749-450F-84D1-4271AEF1ABFE}" srcOrd="0" destOrd="0" presId="urn:microsoft.com/office/officeart/2018/2/layout/IconVerticalSolidList"/>
    <dgm:cxn modelId="{F8ADE449-549A-45D4-9B33-22C2BFF6858A}" srcId="{F096D4F1-242A-447F-AA99-3F000EBEEA51}" destId="{9826DE2A-C158-446B-9AC4-977F6671F5DF}" srcOrd="1" destOrd="0" parTransId="{84EE7775-9109-4C6A-83CE-FD8F8D90DBCF}" sibTransId="{D7BECF7F-1618-40FD-95E5-BFDDE9322871}"/>
    <dgm:cxn modelId="{465F0752-8A3B-422A-8407-0274FC357A12}" type="presOf" srcId="{9826DE2A-C158-446B-9AC4-977F6671F5DF}" destId="{52C8AE8F-AAE1-4E44-8A25-75482E2AE0C8}" srcOrd="0" destOrd="0" presId="urn:microsoft.com/office/officeart/2018/2/layout/IconVerticalSolidList"/>
    <dgm:cxn modelId="{9727B482-C3A1-4A67-9721-F2B9859A716E}" srcId="{F096D4F1-242A-447F-AA99-3F000EBEEA51}" destId="{40796627-2E3A-43EB-914C-78675458ABD1}" srcOrd="5" destOrd="0" parTransId="{856855D6-DCF4-4738-B43F-4A5B952E891F}" sibTransId="{8E3C82CE-83ED-464F-B6C3-0444182F4C0D}"/>
    <dgm:cxn modelId="{B6B43684-F98C-4F39-94E0-9505082D2192}" type="presOf" srcId="{40796627-2E3A-43EB-914C-78675458ABD1}" destId="{3E0EE5CC-1936-45F6-A4B7-08C7A4075FD4}" srcOrd="0" destOrd="0" presId="urn:microsoft.com/office/officeart/2018/2/layout/IconVerticalSolidList"/>
    <dgm:cxn modelId="{FF10C0B0-7277-4E12-A902-468DC53BD1E3}" type="presOf" srcId="{5B6B2BC6-7AA6-45EF-B92D-3970FB65FE81}" destId="{772AB6DD-4964-4F0E-811B-A9D14F39D6DD}" srcOrd="0" destOrd="0" presId="urn:microsoft.com/office/officeart/2018/2/layout/IconVerticalSolidList"/>
    <dgm:cxn modelId="{975EFAB6-B77E-48C4-B0BD-14ADC18BE7BB}" srcId="{F096D4F1-242A-447F-AA99-3F000EBEEA51}" destId="{5B6B2BC6-7AA6-45EF-B92D-3970FB65FE81}" srcOrd="2" destOrd="0" parTransId="{64C98032-340B-44D0-8EB0-76954CED6EF1}" sibTransId="{4CE00E50-72B9-4E6B-A23C-5CCAFBD04E58}"/>
    <dgm:cxn modelId="{FD43E0C0-C52A-4564-B564-D6829F56CB6C}" srcId="{F096D4F1-242A-447F-AA99-3F000EBEEA51}" destId="{841E8827-EEF3-4F5B-AD4F-BB1D99FC5DC3}" srcOrd="3" destOrd="0" parTransId="{B165CEDA-A6E6-4C6A-B3BA-AC89438682B3}" sibTransId="{A44872D2-B1DB-484C-8BE0-46DE3222065D}"/>
    <dgm:cxn modelId="{1C5367CD-73BB-4F8B-AEF0-E2ABB033CD38}" srcId="{F096D4F1-242A-447F-AA99-3F000EBEEA51}" destId="{A38990B6-68E4-405B-9D41-1BB54C866FD5}" srcOrd="4" destOrd="0" parTransId="{AFB1F678-EF1C-4E41-B497-4B095CDC0ADF}" sibTransId="{C8C72634-4F88-409B-A840-0A2C3AEA24CB}"/>
    <dgm:cxn modelId="{F95A25CE-17BA-4AE0-8901-726CDB37E2B2}" type="presOf" srcId="{A38990B6-68E4-405B-9D41-1BB54C866FD5}" destId="{C835624B-0E0A-481B-AF10-8154B2F6BEAB}" srcOrd="0" destOrd="0" presId="urn:microsoft.com/office/officeart/2018/2/layout/IconVerticalSolidList"/>
    <dgm:cxn modelId="{2F080AF4-643A-4905-AC1E-196AD492F704}" srcId="{F096D4F1-242A-447F-AA99-3F000EBEEA51}" destId="{4DC581C7-B8C7-4412-BC41-1638F4B9D551}" srcOrd="0" destOrd="0" parTransId="{73A942FC-70DA-4FE7-BCA9-AAB4C4E92B96}" sibTransId="{6C1DC43B-ADB1-4589-9134-DFDC84CE2036}"/>
    <dgm:cxn modelId="{5EFF0390-2B2D-4AF2-8DF1-8882B6EDD247}" type="presParOf" srcId="{5C85551A-1749-450F-84D1-4271AEF1ABFE}" destId="{3E611EFC-0302-4A21-8744-6455EFC65DF7}" srcOrd="0" destOrd="0" presId="urn:microsoft.com/office/officeart/2018/2/layout/IconVerticalSolidList"/>
    <dgm:cxn modelId="{9FD6896A-E628-4C35-B823-1808B6F606D8}" type="presParOf" srcId="{3E611EFC-0302-4A21-8744-6455EFC65DF7}" destId="{75ED1374-C5D7-43B0-9605-04323F3FB299}" srcOrd="0" destOrd="0" presId="urn:microsoft.com/office/officeart/2018/2/layout/IconVerticalSolidList"/>
    <dgm:cxn modelId="{C318C1D6-1234-4EA4-8491-C3E37BACBDAF}" type="presParOf" srcId="{3E611EFC-0302-4A21-8744-6455EFC65DF7}" destId="{806794FF-DCCD-4EF2-9E70-BDB8EE9613A1}" srcOrd="1" destOrd="0" presId="urn:microsoft.com/office/officeart/2018/2/layout/IconVerticalSolidList"/>
    <dgm:cxn modelId="{796DEA3C-30EF-467A-BEA8-F7048945E217}" type="presParOf" srcId="{3E611EFC-0302-4A21-8744-6455EFC65DF7}" destId="{AAD1762B-AA2D-47A9-8897-58DDFD827A32}" srcOrd="2" destOrd="0" presId="urn:microsoft.com/office/officeart/2018/2/layout/IconVerticalSolidList"/>
    <dgm:cxn modelId="{D2B15454-D55A-413A-90EB-09E45977F09A}" type="presParOf" srcId="{3E611EFC-0302-4A21-8744-6455EFC65DF7}" destId="{F38E0655-8B76-4328-9029-68A40D50EDC8}" srcOrd="3" destOrd="0" presId="urn:microsoft.com/office/officeart/2018/2/layout/IconVerticalSolidList"/>
    <dgm:cxn modelId="{BFD83DB8-418E-4A50-9669-6B52B2B657C3}" type="presParOf" srcId="{5C85551A-1749-450F-84D1-4271AEF1ABFE}" destId="{DAAC6DAF-2B6F-40E2-AAE8-2798F92C6B7F}" srcOrd="1" destOrd="0" presId="urn:microsoft.com/office/officeart/2018/2/layout/IconVerticalSolidList"/>
    <dgm:cxn modelId="{776B4367-B882-4A42-8B2A-613048E4B024}" type="presParOf" srcId="{5C85551A-1749-450F-84D1-4271AEF1ABFE}" destId="{9F227FC1-E36A-4527-86DA-12512C6711C4}" srcOrd="2" destOrd="0" presId="urn:microsoft.com/office/officeart/2018/2/layout/IconVerticalSolidList"/>
    <dgm:cxn modelId="{4832EA77-D878-42B9-9F55-95E0F8717E9D}" type="presParOf" srcId="{9F227FC1-E36A-4527-86DA-12512C6711C4}" destId="{BFB96182-64C1-46A5-8601-1EED4C33166D}" srcOrd="0" destOrd="0" presId="urn:microsoft.com/office/officeart/2018/2/layout/IconVerticalSolidList"/>
    <dgm:cxn modelId="{63C6291B-F477-412E-9808-59A199CD4F9E}" type="presParOf" srcId="{9F227FC1-E36A-4527-86DA-12512C6711C4}" destId="{B67748CC-DE35-417D-9B42-F8A2FB24F098}" srcOrd="1" destOrd="0" presId="urn:microsoft.com/office/officeart/2018/2/layout/IconVerticalSolidList"/>
    <dgm:cxn modelId="{E6C4A18C-D076-456F-B759-28990D76394E}" type="presParOf" srcId="{9F227FC1-E36A-4527-86DA-12512C6711C4}" destId="{DE5888CE-8F4B-44B0-ACBD-48769DB770C9}" srcOrd="2" destOrd="0" presId="urn:microsoft.com/office/officeart/2018/2/layout/IconVerticalSolidList"/>
    <dgm:cxn modelId="{D95D07B7-5333-425E-AEC5-4D8A8C7FF0E7}" type="presParOf" srcId="{9F227FC1-E36A-4527-86DA-12512C6711C4}" destId="{52C8AE8F-AAE1-4E44-8A25-75482E2AE0C8}" srcOrd="3" destOrd="0" presId="urn:microsoft.com/office/officeart/2018/2/layout/IconVerticalSolidList"/>
    <dgm:cxn modelId="{86945C41-17F0-40B8-885D-71A3E51E9B02}" type="presParOf" srcId="{5C85551A-1749-450F-84D1-4271AEF1ABFE}" destId="{A77AF91C-2E4B-4742-8341-22BE29EDF598}" srcOrd="3" destOrd="0" presId="urn:microsoft.com/office/officeart/2018/2/layout/IconVerticalSolidList"/>
    <dgm:cxn modelId="{2DD273FB-582B-443F-93DB-8F0CF9714A47}" type="presParOf" srcId="{5C85551A-1749-450F-84D1-4271AEF1ABFE}" destId="{27B1A7C0-394A-42E3-90C1-8251E70D17D8}" srcOrd="4" destOrd="0" presId="urn:microsoft.com/office/officeart/2018/2/layout/IconVerticalSolidList"/>
    <dgm:cxn modelId="{78EBE8A7-B08E-4E7C-97F6-488C6BCCBECD}" type="presParOf" srcId="{27B1A7C0-394A-42E3-90C1-8251E70D17D8}" destId="{0DC7AEA6-0517-4843-8586-F7ED098C6C8B}" srcOrd="0" destOrd="0" presId="urn:microsoft.com/office/officeart/2018/2/layout/IconVerticalSolidList"/>
    <dgm:cxn modelId="{D22EB200-7523-4387-910D-9470E720624B}" type="presParOf" srcId="{27B1A7C0-394A-42E3-90C1-8251E70D17D8}" destId="{EB88106A-D574-4A2D-86EC-7A527FC00B2B}" srcOrd="1" destOrd="0" presId="urn:microsoft.com/office/officeart/2018/2/layout/IconVerticalSolidList"/>
    <dgm:cxn modelId="{2D707C96-B695-4676-A070-B86F4DA17977}" type="presParOf" srcId="{27B1A7C0-394A-42E3-90C1-8251E70D17D8}" destId="{C1BEFBC4-8F68-4AED-9F56-975CFB22DD00}" srcOrd="2" destOrd="0" presId="urn:microsoft.com/office/officeart/2018/2/layout/IconVerticalSolidList"/>
    <dgm:cxn modelId="{CA392B0D-135A-4132-A24D-15D77DFD3253}" type="presParOf" srcId="{27B1A7C0-394A-42E3-90C1-8251E70D17D8}" destId="{772AB6DD-4964-4F0E-811B-A9D14F39D6DD}" srcOrd="3" destOrd="0" presId="urn:microsoft.com/office/officeart/2018/2/layout/IconVerticalSolidList"/>
    <dgm:cxn modelId="{1F29AF4E-1F46-4B3C-A696-1C6F333167AC}" type="presParOf" srcId="{5C85551A-1749-450F-84D1-4271AEF1ABFE}" destId="{F8231B08-4E53-40C4-A4CC-ADDE688622B3}" srcOrd="5" destOrd="0" presId="urn:microsoft.com/office/officeart/2018/2/layout/IconVerticalSolidList"/>
    <dgm:cxn modelId="{0E79A066-F41D-4CF2-96D4-399CB891D6C1}" type="presParOf" srcId="{5C85551A-1749-450F-84D1-4271AEF1ABFE}" destId="{5A3430CD-1CA4-45AC-AF9A-337D481D2812}" srcOrd="6" destOrd="0" presId="urn:microsoft.com/office/officeart/2018/2/layout/IconVerticalSolidList"/>
    <dgm:cxn modelId="{988A0EF5-8B8F-4FF8-96BD-F46CDAA77DFD}" type="presParOf" srcId="{5A3430CD-1CA4-45AC-AF9A-337D481D2812}" destId="{76897820-E8F8-46CF-AA99-83A8B077D918}" srcOrd="0" destOrd="0" presId="urn:microsoft.com/office/officeart/2018/2/layout/IconVerticalSolidList"/>
    <dgm:cxn modelId="{95FE7AB5-FEE0-4D7C-AEE3-DBEA3AE088F4}" type="presParOf" srcId="{5A3430CD-1CA4-45AC-AF9A-337D481D2812}" destId="{494978F6-CB87-4868-95B1-77B007DF3696}" srcOrd="1" destOrd="0" presId="urn:microsoft.com/office/officeart/2018/2/layout/IconVerticalSolidList"/>
    <dgm:cxn modelId="{2A9F8589-D669-419C-A77D-71B3EC2E5F25}" type="presParOf" srcId="{5A3430CD-1CA4-45AC-AF9A-337D481D2812}" destId="{2AC7CCF9-FCBA-48D4-BCCA-9DBD09D60044}" srcOrd="2" destOrd="0" presId="urn:microsoft.com/office/officeart/2018/2/layout/IconVerticalSolidList"/>
    <dgm:cxn modelId="{1A706B16-0008-4457-B8E5-562C1FB90FAB}" type="presParOf" srcId="{5A3430CD-1CA4-45AC-AF9A-337D481D2812}" destId="{FE6A659E-63B5-4A81-AC82-F417EA1E3784}" srcOrd="3" destOrd="0" presId="urn:microsoft.com/office/officeart/2018/2/layout/IconVerticalSolidList"/>
    <dgm:cxn modelId="{4E77643F-32A0-435A-9F7C-AB4F24A23E7B}" type="presParOf" srcId="{5C85551A-1749-450F-84D1-4271AEF1ABFE}" destId="{59E07A0C-D0B9-410B-9663-04E079840ADA}" srcOrd="7" destOrd="0" presId="urn:microsoft.com/office/officeart/2018/2/layout/IconVerticalSolidList"/>
    <dgm:cxn modelId="{9D7DBFC8-09F8-4450-8C32-E6A872032D90}" type="presParOf" srcId="{5C85551A-1749-450F-84D1-4271AEF1ABFE}" destId="{78AD7C3D-8BF0-420C-920C-437B85627460}" srcOrd="8" destOrd="0" presId="urn:microsoft.com/office/officeart/2018/2/layout/IconVerticalSolidList"/>
    <dgm:cxn modelId="{FD673F09-AEDE-4987-B699-65C925629F92}" type="presParOf" srcId="{78AD7C3D-8BF0-420C-920C-437B85627460}" destId="{C85DD3BF-337E-4F02-94FC-998EB3EAC2AB}" srcOrd="0" destOrd="0" presId="urn:microsoft.com/office/officeart/2018/2/layout/IconVerticalSolidList"/>
    <dgm:cxn modelId="{B015CD98-5F47-4813-8424-AC330E1A0C4B}" type="presParOf" srcId="{78AD7C3D-8BF0-420C-920C-437B85627460}" destId="{A8B53635-B83B-4BA7-811C-1384FF959746}" srcOrd="1" destOrd="0" presId="urn:microsoft.com/office/officeart/2018/2/layout/IconVerticalSolidList"/>
    <dgm:cxn modelId="{AA8EF8C2-2611-40D5-B91E-85E5F2A80623}" type="presParOf" srcId="{78AD7C3D-8BF0-420C-920C-437B85627460}" destId="{052DB8E4-182E-4DE1-9841-DEA88ADC0D6A}" srcOrd="2" destOrd="0" presId="urn:microsoft.com/office/officeart/2018/2/layout/IconVerticalSolidList"/>
    <dgm:cxn modelId="{3DC56182-B166-42F2-B1B7-1198F1B0D48D}" type="presParOf" srcId="{78AD7C3D-8BF0-420C-920C-437B85627460}" destId="{C835624B-0E0A-481B-AF10-8154B2F6BEAB}" srcOrd="3" destOrd="0" presId="urn:microsoft.com/office/officeart/2018/2/layout/IconVerticalSolidList"/>
    <dgm:cxn modelId="{2504604A-C33C-4E12-B21F-6908291051D4}" type="presParOf" srcId="{5C85551A-1749-450F-84D1-4271AEF1ABFE}" destId="{403C2E41-F4C7-4296-ACE0-5B520861F108}" srcOrd="9" destOrd="0" presId="urn:microsoft.com/office/officeart/2018/2/layout/IconVerticalSolidList"/>
    <dgm:cxn modelId="{15AC6E44-3189-41F6-BF97-E13FD11AF225}" type="presParOf" srcId="{5C85551A-1749-450F-84D1-4271AEF1ABFE}" destId="{ADFB3DC5-993A-4375-A788-2C25ADABDFF7}" srcOrd="10" destOrd="0" presId="urn:microsoft.com/office/officeart/2018/2/layout/IconVerticalSolidList"/>
    <dgm:cxn modelId="{CA0D65EA-0B05-4AF9-B797-20776CA5CE1E}" type="presParOf" srcId="{ADFB3DC5-993A-4375-A788-2C25ADABDFF7}" destId="{ACB53E58-3947-43EF-A471-1288C96997BB}" srcOrd="0" destOrd="0" presId="urn:microsoft.com/office/officeart/2018/2/layout/IconVerticalSolidList"/>
    <dgm:cxn modelId="{16496A56-147E-4742-A2E5-7B1DA84DF9F0}" type="presParOf" srcId="{ADFB3DC5-993A-4375-A788-2C25ADABDFF7}" destId="{8EAB5855-A8F9-488D-B0E9-9E5DF8916093}" srcOrd="1" destOrd="0" presId="urn:microsoft.com/office/officeart/2018/2/layout/IconVerticalSolidList"/>
    <dgm:cxn modelId="{87D70363-D2DF-49BE-A90A-7203F80C7C00}" type="presParOf" srcId="{ADFB3DC5-993A-4375-A788-2C25ADABDFF7}" destId="{21FE88B2-42DC-4137-A101-7D0C80C1B22A}" srcOrd="2" destOrd="0" presId="urn:microsoft.com/office/officeart/2018/2/layout/IconVerticalSolidList"/>
    <dgm:cxn modelId="{C500E531-BCCC-441C-86F9-1B9ECEC1707A}" type="presParOf" srcId="{ADFB3DC5-993A-4375-A788-2C25ADABDFF7}" destId="{3E0EE5CC-1936-45F6-A4B7-08C7A4075F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r>
            <a:rPr lang="fr-FR"/>
            <a:t>Scripts générant les données</a:t>
          </a:r>
          <a:endParaRPr lang="en-US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r>
            <a:rPr lang="fr-FR"/>
            <a:t>Données stockées sous format txt</a:t>
          </a:r>
          <a:endParaRPr lang="en-US"/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r>
            <a:rPr lang="fr-FR"/>
            <a:t>Chargement des données par Unity</a:t>
          </a:r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r>
            <a:rPr lang="fr-FR"/>
            <a:t>Aucun calcul à l’exécution </a:t>
          </a:r>
          <a:endParaRPr lang="en-US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0" presStyleCnt="4"/>
      <dgm:spPr/>
    </dgm:pt>
    <dgm:pt modelId="{8A6BAD96-79EA-42B6-BCA0-789DE6FA1939}" type="pres">
      <dgm:prSet presAssocID="{A9C1196C-F776-49A2-B788-7E63B8DA3A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0" presStyleCnt="4">
        <dgm:presLayoutVars>
          <dgm:chMax val="0"/>
          <dgm:chPref val="0"/>
        </dgm:presLayoutVars>
      </dgm:prSet>
      <dgm:spPr/>
    </dgm:pt>
    <dgm:pt modelId="{3CCF4470-5C83-4B44-A5DE-436DEFAAB5FE}" type="pres">
      <dgm:prSet presAssocID="{A641D037-7216-4690-9284-B8EDD2BC83A8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1" presStyleCnt="4"/>
      <dgm:spPr/>
    </dgm:pt>
    <dgm:pt modelId="{5612D041-86F4-473D-B761-4A8FBA86C391}" type="pres">
      <dgm:prSet presAssocID="{0649A7B9-E1E6-407C-A92B-3C353ECAD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1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2" presStyleCnt="4"/>
      <dgm:spPr/>
    </dgm:pt>
    <dgm:pt modelId="{BC995F96-4B46-4D8C-87FA-D744784F16F8}" type="pres">
      <dgm:prSet presAssocID="{74B6CFC3-5C53-47AA-B96C-8B7C8CB624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2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3" presStyleCnt="4"/>
      <dgm:spPr/>
    </dgm:pt>
    <dgm:pt modelId="{230920BB-FB0A-4CF1-B08D-9BEEEFA0CA1A}" type="pres">
      <dgm:prSet presAssocID="{346EBE6D-B403-40B8-B776-7375C4969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A92504-B1EA-4CF2-874C-39C13A038F21}" type="presOf" srcId="{74B6CFC3-5C53-47AA-B96C-8B7C8CB62479}" destId="{62FE2D1E-92B5-43BA-ADC9-44EF532FA7F3}" srcOrd="0" destOrd="0" presId="urn:microsoft.com/office/officeart/2018/2/layout/IconVerticalSolidList"/>
    <dgm:cxn modelId="{A5535906-F000-49C4-926F-108E55925A4C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2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0" destOrd="0" parTransId="{F9CE6741-E165-4426-ACD3-F7C7334BB55A}" sibTransId="{A641D037-7216-4690-9284-B8EDD2BC83A8}"/>
    <dgm:cxn modelId="{0A332659-8B58-4F56-AC9C-97A8FD425D22}" type="presOf" srcId="{0649A7B9-E1E6-407C-A92B-3C353ECADCF9}" destId="{3E43580E-0A4C-4E36-A191-2F28189DFFFE}" srcOrd="0" destOrd="0" presId="urn:microsoft.com/office/officeart/2018/2/layout/IconVerticalSolidList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1" destOrd="0" parTransId="{20D5A92F-1B32-41C1-9F7A-F0E16FF707AF}" sibTransId="{631A9B47-35E3-477D-BB39-DC89225C8D72}"/>
    <dgm:cxn modelId="{72BE98CE-D798-44EA-AF86-4FA06EF853BD}" srcId="{67495FD0-1635-437A-B8D2-86B66960A7E4}" destId="{346EBE6D-B403-40B8-B776-7375C4969A60}" srcOrd="3" destOrd="0" parTransId="{C2CCF41F-B36E-40CF-8E90-1C0A3958D9F2}" sibTransId="{A01996D1-4CA5-40B4-91D4-B00E923D9EBA}"/>
    <dgm:cxn modelId="{8CEC6EF3-208D-4E0C-B23B-BBD30ECD73F3}" type="presOf" srcId="{A9C1196C-F776-49A2-B788-7E63B8DA3AB7}" destId="{31BCB9DD-3D72-4238-B9CA-267EB56426A1}" srcOrd="0" destOrd="0" presId="urn:microsoft.com/office/officeart/2018/2/layout/IconVerticalSolidList"/>
    <dgm:cxn modelId="{CF0A9B15-7FD3-476D-B41C-98CFC5F92685}" type="presParOf" srcId="{54D98C76-7D72-419C-B930-EC792CA0CE51}" destId="{D457D9CB-EEFD-4768-98EC-557D70BE3185}" srcOrd="0" destOrd="0" presId="urn:microsoft.com/office/officeart/2018/2/layout/IconVerticalSolidList"/>
    <dgm:cxn modelId="{9F323AD2-4863-4BEE-9169-14458C57E004}" type="presParOf" srcId="{D457D9CB-EEFD-4768-98EC-557D70BE3185}" destId="{1A18D5D3-DD85-4A24-9422-93BBEFDFCFAA}" srcOrd="0" destOrd="0" presId="urn:microsoft.com/office/officeart/2018/2/layout/IconVerticalSolidList"/>
    <dgm:cxn modelId="{17575F9A-A7C2-49E3-83C9-68A6C1231365}" type="presParOf" srcId="{D457D9CB-EEFD-4768-98EC-557D70BE3185}" destId="{8A6BAD96-79EA-42B6-BCA0-789DE6FA1939}" srcOrd="1" destOrd="0" presId="urn:microsoft.com/office/officeart/2018/2/layout/IconVerticalSolidList"/>
    <dgm:cxn modelId="{9CAD3543-9541-4B6B-9338-51C053500785}" type="presParOf" srcId="{D457D9CB-EEFD-4768-98EC-557D70BE3185}" destId="{D11E87F5-C393-462F-9939-4C10A660B646}" srcOrd="2" destOrd="0" presId="urn:microsoft.com/office/officeart/2018/2/layout/IconVerticalSolidList"/>
    <dgm:cxn modelId="{78A07DFA-3B52-4C90-9139-ACB0BF1EC9D6}" type="presParOf" srcId="{D457D9CB-EEFD-4768-98EC-557D70BE3185}" destId="{31BCB9DD-3D72-4238-B9CA-267EB56426A1}" srcOrd="3" destOrd="0" presId="urn:microsoft.com/office/officeart/2018/2/layout/IconVerticalSolidList"/>
    <dgm:cxn modelId="{B4B25610-729B-4842-87CA-2E5AC7A6555A}" type="presParOf" srcId="{54D98C76-7D72-419C-B930-EC792CA0CE51}" destId="{3CCF4470-5C83-4B44-A5DE-436DEFAAB5FE}" srcOrd="1" destOrd="0" presId="urn:microsoft.com/office/officeart/2018/2/layout/IconVerticalSolidList"/>
    <dgm:cxn modelId="{A3796821-FD8A-425E-8DA7-01724F6EEA4B}" type="presParOf" srcId="{54D98C76-7D72-419C-B930-EC792CA0CE51}" destId="{70874B8E-E5B1-4518-92D6-C36642D766A8}" srcOrd="2" destOrd="0" presId="urn:microsoft.com/office/officeart/2018/2/layout/IconVerticalSolidList"/>
    <dgm:cxn modelId="{AEFDE7C1-1CA9-4ECE-A96C-6F42A7C759EA}" type="presParOf" srcId="{70874B8E-E5B1-4518-92D6-C36642D766A8}" destId="{77ED785A-E70F-40F6-9BBD-C295521998E5}" srcOrd="0" destOrd="0" presId="urn:microsoft.com/office/officeart/2018/2/layout/IconVerticalSolidList"/>
    <dgm:cxn modelId="{533FFFC6-2A79-49D2-ACE7-032076DD4318}" type="presParOf" srcId="{70874B8E-E5B1-4518-92D6-C36642D766A8}" destId="{5612D041-86F4-473D-B761-4A8FBA86C391}" srcOrd="1" destOrd="0" presId="urn:microsoft.com/office/officeart/2018/2/layout/IconVerticalSolidList"/>
    <dgm:cxn modelId="{FAF22B27-2615-470C-9393-AA6A54F438EB}" type="presParOf" srcId="{70874B8E-E5B1-4518-92D6-C36642D766A8}" destId="{A05F5614-C925-4205-A6D0-8B249130C7F6}" srcOrd="2" destOrd="0" presId="urn:microsoft.com/office/officeart/2018/2/layout/IconVerticalSolidList"/>
    <dgm:cxn modelId="{2FD948A8-96C1-4599-956D-AAE198BCF59F}" type="presParOf" srcId="{70874B8E-E5B1-4518-92D6-C36642D766A8}" destId="{3E43580E-0A4C-4E36-A191-2F28189DFFFE}" srcOrd="3" destOrd="0" presId="urn:microsoft.com/office/officeart/2018/2/layout/IconVerticalSolidList"/>
    <dgm:cxn modelId="{029471C3-F6A8-4459-BB5F-2284F55D843A}" type="presParOf" srcId="{54D98C76-7D72-419C-B930-EC792CA0CE51}" destId="{334B1EA3-8564-452C-B10E-FBAB098C2BD9}" srcOrd="3" destOrd="0" presId="urn:microsoft.com/office/officeart/2018/2/layout/IconVerticalSolidList"/>
    <dgm:cxn modelId="{FFD9AB39-ABB1-48EB-B209-AFE075D1EF1D}" type="presParOf" srcId="{54D98C76-7D72-419C-B930-EC792CA0CE51}" destId="{14E9B732-9060-4ADD-853C-BDDDB82AE039}" srcOrd="4" destOrd="0" presId="urn:microsoft.com/office/officeart/2018/2/layout/IconVerticalSolidList"/>
    <dgm:cxn modelId="{4715EFBE-46FC-4565-8FFE-1D94F4D545EA}" type="presParOf" srcId="{14E9B732-9060-4ADD-853C-BDDDB82AE039}" destId="{CEC7EC82-CAB4-42CE-85F0-255972D9C0A9}" srcOrd="0" destOrd="0" presId="urn:microsoft.com/office/officeart/2018/2/layout/IconVerticalSolidList"/>
    <dgm:cxn modelId="{8F0AE915-62C4-4492-8126-FEBF2A5B2832}" type="presParOf" srcId="{14E9B732-9060-4ADD-853C-BDDDB82AE039}" destId="{BC995F96-4B46-4D8C-87FA-D744784F16F8}" srcOrd="1" destOrd="0" presId="urn:microsoft.com/office/officeart/2018/2/layout/IconVerticalSolidList"/>
    <dgm:cxn modelId="{DEC18A11-49C2-4913-A92D-D87F56A7CC08}" type="presParOf" srcId="{14E9B732-9060-4ADD-853C-BDDDB82AE039}" destId="{0E935ECF-DF5E-45CF-AA01-59DEB812FD16}" srcOrd="2" destOrd="0" presId="urn:microsoft.com/office/officeart/2018/2/layout/IconVerticalSolidList"/>
    <dgm:cxn modelId="{67EF7131-3DC3-41B9-8D8C-8F9AE667816E}" type="presParOf" srcId="{14E9B732-9060-4ADD-853C-BDDDB82AE039}" destId="{62FE2D1E-92B5-43BA-ADC9-44EF532FA7F3}" srcOrd="3" destOrd="0" presId="urn:microsoft.com/office/officeart/2018/2/layout/IconVerticalSolidList"/>
    <dgm:cxn modelId="{CA4EA879-CD2B-400A-BEE8-504E7DBC6ACE}" type="presParOf" srcId="{54D98C76-7D72-419C-B930-EC792CA0CE51}" destId="{AEDDEA91-220F-4040-A29E-5C9C7C34F658}" srcOrd="5" destOrd="0" presId="urn:microsoft.com/office/officeart/2018/2/layout/IconVerticalSolidList"/>
    <dgm:cxn modelId="{920D383A-B8CA-4065-9F70-1FE579ACC704}" type="presParOf" srcId="{54D98C76-7D72-419C-B930-EC792CA0CE51}" destId="{42D1C844-9409-421F-9585-E993EC0A0BA3}" srcOrd="6" destOrd="0" presId="urn:microsoft.com/office/officeart/2018/2/layout/IconVerticalSolidList"/>
    <dgm:cxn modelId="{BE261AAB-B323-4DFA-B676-1DBAE9D5ADFE}" type="presParOf" srcId="{42D1C844-9409-421F-9585-E993EC0A0BA3}" destId="{E6FD9A13-0AF0-4029-8D0F-EFF11C8B0CFD}" srcOrd="0" destOrd="0" presId="urn:microsoft.com/office/officeart/2018/2/layout/IconVerticalSolidList"/>
    <dgm:cxn modelId="{266D1461-6C54-4C14-9905-49D32201D5F9}" type="presParOf" srcId="{42D1C844-9409-421F-9585-E993EC0A0BA3}" destId="{230920BB-FB0A-4CF1-B08D-9BEEEFA0CA1A}" srcOrd="1" destOrd="0" presId="urn:microsoft.com/office/officeart/2018/2/layout/IconVerticalSolidList"/>
    <dgm:cxn modelId="{157422D4-3F82-44C1-A38D-C61E75DA7396}" type="presParOf" srcId="{42D1C844-9409-421F-9585-E993EC0A0BA3}" destId="{150D9332-15C0-4A2B-AA33-26DF7408F7E3}" srcOrd="2" destOrd="0" presId="urn:microsoft.com/office/officeart/2018/2/layout/IconVerticalSolidList"/>
    <dgm:cxn modelId="{3C90219E-73AD-4BD4-B69D-E02E08F5520F}" type="presParOf" srcId="{42D1C844-9409-421F-9585-E993EC0A0BA3}" destId="{A90A7020-A925-41C0-8CF6-02BAC653F8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  <dgm:t>
        <a:bodyPr/>
        <a:lstStyle/>
        <a:p>
          <a:endParaRPr lang="fr-FR"/>
        </a:p>
      </dgm:t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Placement des spheres sur les </a:t>
          </a:r>
          <a:r>
            <a:rPr lang="en-US" dirty="0" err="1"/>
            <a:t>graphes</a:t>
          </a:r>
          <a:endParaRPr lang="en-US" dirty="0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</a:t>
          </a:r>
          <a:r>
            <a:rPr lang="en-US" dirty="0" err="1"/>
            <a:t>différnets</a:t>
          </a:r>
          <a:r>
            <a:rPr lang="en-US" dirty="0"/>
            <a:t> </a:t>
          </a:r>
          <a:r>
            <a:rPr lang="en-US" dirty="0" err="1"/>
            <a:t>matériaux</a:t>
          </a:r>
          <a:r>
            <a:rPr lang="en-US" dirty="0"/>
            <a:t> </a:t>
          </a:r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Une pièce dans </a:t>
          </a:r>
          <a:r>
            <a:rPr lang="en-US"/>
            <a:t>laquelle</a:t>
          </a:r>
          <a:r>
            <a:rPr lang="en-US" dirty="0"/>
            <a:t> la scène se </a:t>
          </a:r>
          <a:r>
            <a:rPr lang="en-US" dirty="0" err="1"/>
            <a:t>passe</a:t>
          </a:r>
          <a:endParaRPr lang="en-US" dirty="0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Création des prefab pour </a:t>
          </a:r>
          <a:r>
            <a:rPr lang="en-US" dirty="0" err="1"/>
            <a:t>tous</a:t>
          </a:r>
          <a:r>
            <a:rPr lang="en-US" dirty="0"/>
            <a:t> les </a:t>
          </a:r>
          <a:r>
            <a:rPr lang="en-US" dirty="0" err="1"/>
            <a:t>objets</a:t>
          </a:r>
          <a:endParaRPr lang="en-US" dirty="0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0" presStyleCnt="4"/>
      <dgm:spPr/>
    </dgm:pt>
    <dgm:pt modelId="{230920BB-FB0A-4CF1-B08D-9BEEEFA0CA1A}" type="pres">
      <dgm:prSet presAssocID="{346EBE6D-B403-40B8-B776-7375C4969A60}" presName="iconRect" presStyleLbl="node1" presStyleIdx="0" presStyleCnt="4"/>
      <dgm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ison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0" presStyleCnt="4">
        <dgm:presLayoutVars>
          <dgm:chMax val="0"/>
          <dgm:chPref val="0"/>
        </dgm:presLayoutVars>
      </dgm:prSet>
      <dgm:spPr/>
    </dgm:pt>
    <dgm:pt modelId="{0D35AFDC-A0F9-4301-9E4A-A0C41C32295C}" type="pres">
      <dgm:prSet presAssocID="{A01996D1-4CA5-40B4-91D4-B00E923D9EBA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1" presStyleCnt="4"/>
      <dgm:spPr/>
    </dgm:pt>
    <dgm:pt modelId="{BC995F96-4B46-4D8C-87FA-D744784F16F8}" type="pres">
      <dgm:prSet presAssocID="{74B6CFC3-5C53-47AA-B96C-8B7C8CB624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1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2" presStyleCnt="4"/>
      <dgm:spPr/>
    </dgm:pt>
    <dgm:pt modelId="{5612D041-86F4-473D-B761-4A8FBA86C391}" type="pres">
      <dgm:prSet presAssocID="{0649A7B9-E1E6-407C-A92B-3C353ECADC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eau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2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3" presStyleCnt="4"/>
      <dgm:spPr/>
    </dgm:pt>
    <dgm:pt modelId="{8A6BAD96-79EA-42B6-BCA0-789DE6FA1939}" type="pres">
      <dgm:prSet presAssocID="{A9C1196C-F776-49A2-B788-7E63B8DA3A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A0E975F-E911-4DE5-BF9A-0291E9A23A06}" type="presOf" srcId="{0649A7B9-E1E6-407C-A92B-3C353ECADCF9}" destId="{3E43580E-0A4C-4E36-A191-2F28189DFFFE}" srcOrd="0" destOrd="0" presId="urn:microsoft.com/office/officeart/2018/2/layout/IconVerticalSolidList"/>
    <dgm:cxn modelId="{FB6C2F41-981F-4957-8D39-F45BA5ECEE38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1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3" destOrd="0" parTransId="{F9CE6741-E165-4426-ACD3-F7C7334BB55A}" sibTransId="{A641D037-7216-4690-9284-B8EDD2BC83A8}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2" destOrd="0" parTransId="{20D5A92F-1B32-41C1-9F7A-F0E16FF707AF}" sibTransId="{631A9B47-35E3-477D-BB39-DC89225C8D72}"/>
    <dgm:cxn modelId="{3DADADA7-9A56-4286-AAD8-C704A55A7077}" type="presOf" srcId="{A9C1196C-F776-49A2-B788-7E63B8DA3AB7}" destId="{31BCB9DD-3D72-4238-B9CA-267EB56426A1}" srcOrd="0" destOrd="0" presId="urn:microsoft.com/office/officeart/2018/2/layout/IconVerticalSolidList"/>
    <dgm:cxn modelId="{9BFCDAC9-8AA3-4C18-BC3D-DAA3E933B1CC}" type="presOf" srcId="{74B6CFC3-5C53-47AA-B96C-8B7C8CB62479}" destId="{62FE2D1E-92B5-43BA-ADC9-44EF532FA7F3}" srcOrd="0" destOrd="0" presId="urn:microsoft.com/office/officeart/2018/2/layout/IconVerticalSolidList"/>
    <dgm:cxn modelId="{72BE98CE-D798-44EA-AF86-4FA06EF853BD}" srcId="{67495FD0-1635-437A-B8D2-86B66960A7E4}" destId="{346EBE6D-B403-40B8-B776-7375C4969A60}" srcOrd="0" destOrd="0" parTransId="{C2CCF41F-B36E-40CF-8E90-1C0A3958D9F2}" sibTransId="{A01996D1-4CA5-40B4-91D4-B00E923D9EBA}"/>
    <dgm:cxn modelId="{879685AF-B346-4BBD-BC97-09EF485D6CE3}" type="presParOf" srcId="{54D98C76-7D72-419C-B930-EC792CA0CE51}" destId="{42D1C844-9409-421F-9585-E993EC0A0BA3}" srcOrd="0" destOrd="0" presId="urn:microsoft.com/office/officeart/2018/2/layout/IconVerticalSolidList"/>
    <dgm:cxn modelId="{C32B3009-1061-41BC-BF12-C082932F9A5A}" type="presParOf" srcId="{42D1C844-9409-421F-9585-E993EC0A0BA3}" destId="{E6FD9A13-0AF0-4029-8D0F-EFF11C8B0CFD}" srcOrd="0" destOrd="0" presId="urn:microsoft.com/office/officeart/2018/2/layout/IconVerticalSolidList"/>
    <dgm:cxn modelId="{6F62472B-D224-47BA-9828-B16D79E48F38}" type="presParOf" srcId="{42D1C844-9409-421F-9585-E993EC0A0BA3}" destId="{230920BB-FB0A-4CF1-B08D-9BEEEFA0CA1A}" srcOrd="1" destOrd="0" presId="urn:microsoft.com/office/officeart/2018/2/layout/IconVerticalSolidList"/>
    <dgm:cxn modelId="{352CBDDA-0E61-4B2B-83A8-1B71EDBB233C}" type="presParOf" srcId="{42D1C844-9409-421F-9585-E993EC0A0BA3}" destId="{150D9332-15C0-4A2B-AA33-26DF7408F7E3}" srcOrd="2" destOrd="0" presId="urn:microsoft.com/office/officeart/2018/2/layout/IconVerticalSolidList"/>
    <dgm:cxn modelId="{3390995E-06A0-4E1E-9B4E-B553931050DC}" type="presParOf" srcId="{42D1C844-9409-421F-9585-E993EC0A0BA3}" destId="{A90A7020-A925-41C0-8CF6-02BAC653F8EE}" srcOrd="3" destOrd="0" presId="urn:microsoft.com/office/officeart/2018/2/layout/IconVerticalSolidList"/>
    <dgm:cxn modelId="{276F568A-39AA-4440-AC6E-56A6233E8288}" type="presParOf" srcId="{54D98C76-7D72-419C-B930-EC792CA0CE51}" destId="{0D35AFDC-A0F9-4301-9E4A-A0C41C32295C}" srcOrd="1" destOrd="0" presId="urn:microsoft.com/office/officeart/2018/2/layout/IconVerticalSolidList"/>
    <dgm:cxn modelId="{AC432E65-E180-46C6-88AC-58FC556567CA}" type="presParOf" srcId="{54D98C76-7D72-419C-B930-EC792CA0CE51}" destId="{14E9B732-9060-4ADD-853C-BDDDB82AE039}" srcOrd="2" destOrd="0" presId="urn:microsoft.com/office/officeart/2018/2/layout/IconVerticalSolidList"/>
    <dgm:cxn modelId="{4FD38D58-9D90-43C3-8034-D59CC64B8EDC}" type="presParOf" srcId="{14E9B732-9060-4ADD-853C-BDDDB82AE039}" destId="{CEC7EC82-CAB4-42CE-85F0-255972D9C0A9}" srcOrd="0" destOrd="0" presId="urn:microsoft.com/office/officeart/2018/2/layout/IconVerticalSolidList"/>
    <dgm:cxn modelId="{CB77E06A-BEDB-469B-8D66-B4FF374BEFEB}" type="presParOf" srcId="{14E9B732-9060-4ADD-853C-BDDDB82AE039}" destId="{BC995F96-4B46-4D8C-87FA-D744784F16F8}" srcOrd="1" destOrd="0" presId="urn:microsoft.com/office/officeart/2018/2/layout/IconVerticalSolidList"/>
    <dgm:cxn modelId="{1CA85F79-6F06-4ACD-8892-912B6DAE5770}" type="presParOf" srcId="{14E9B732-9060-4ADD-853C-BDDDB82AE039}" destId="{0E935ECF-DF5E-45CF-AA01-59DEB812FD16}" srcOrd="2" destOrd="0" presId="urn:microsoft.com/office/officeart/2018/2/layout/IconVerticalSolidList"/>
    <dgm:cxn modelId="{5FBB7818-6ECE-46FE-8B77-A0C50EE605E9}" type="presParOf" srcId="{14E9B732-9060-4ADD-853C-BDDDB82AE039}" destId="{62FE2D1E-92B5-43BA-ADC9-44EF532FA7F3}" srcOrd="3" destOrd="0" presId="urn:microsoft.com/office/officeart/2018/2/layout/IconVerticalSolidList"/>
    <dgm:cxn modelId="{2E97204D-3860-4847-90BE-B87CB37F444B}" type="presParOf" srcId="{54D98C76-7D72-419C-B930-EC792CA0CE51}" destId="{AEDDEA91-220F-4040-A29E-5C9C7C34F658}" srcOrd="3" destOrd="0" presId="urn:microsoft.com/office/officeart/2018/2/layout/IconVerticalSolidList"/>
    <dgm:cxn modelId="{A2403266-8D33-43DF-A1CC-623FB7EEF143}" type="presParOf" srcId="{54D98C76-7D72-419C-B930-EC792CA0CE51}" destId="{70874B8E-E5B1-4518-92D6-C36642D766A8}" srcOrd="4" destOrd="0" presId="urn:microsoft.com/office/officeart/2018/2/layout/IconVerticalSolidList"/>
    <dgm:cxn modelId="{D26FA034-810F-4A60-B0B4-83908C777FF3}" type="presParOf" srcId="{70874B8E-E5B1-4518-92D6-C36642D766A8}" destId="{77ED785A-E70F-40F6-9BBD-C295521998E5}" srcOrd="0" destOrd="0" presId="urn:microsoft.com/office/officeart/2018/2/layout/IconVerticalSolidList"/>
    <dgm:cxn modelId="{67B55CCD-0B30-439E-9E0D-442D5FA7F221}" type="presParOf" srcId="{70874B8E-E5B1-4518-92D6-C36642D766A8}" destId="{5612D041-86F4-473D-B761-4A8FBA86C391}" srcOrd="1" destOrd="0" presId="urn:microsoft.com/office/officeart/2018/2/layout/IconVerticalSolidList"/>
    <dgm:cxn modelId="{E41C06B3-C9E8-48B2-86B9-9102F8CF4BCF}" type="presParOf" srcId="{70874B8E-E5B1-4518-92D6-C36642D766A8}" destId="{A05F5614-C925-4205-A6D0-8B249130C7F6}" srcOrd="2" destOrd="0" presId="urn:microsoft.com/office/officeart/2018/2/layout/IconVerticalSolidList"/>
    <dgm:cxn modelId="{79276A02-2564-4947-9DA7-2E18EE6A6175}" type="presParOf" srcId="{70874B8E-E5B1-4518-92D6-C36642D766A8}" destId="{3E43580E-0A4C-4E36-A191-2F28189DFFFE}" srcOrd="3" destOrd="0" presId="urn:microsoft.com/office/officeart/2018/2/layout/IconVerticalSolidList"/>
    <dgm:cxn modelId="{9F120621-73F8-4694-B942-D627A3F5C8D7}" type="presParOf" srcId="{54D98C76-7D72-419C-B930-EC792CA0CE51}" destId="{334B1EA3-8564-452C-B10E-FBAB098C2BD9}" srcOrd="5" destOrd="0" presId="urn:microsoft.com/office/officeart/2018/2/layout/IconVerticalSolidList"/>
    <dgm:cxn modelId="{6F9832A1-1BC9-467D-B0C6-6740362C5767}" type="presParOf" srcId="{54D98C76-7D72-419C-B930-EC792CA0CE51}" destId="{D457D9CB-EEFD-4768-98EC-557D70BE3185}" srcOrd="6" destOrd="0" presId="urn:microsoft.com/office/officeart/2018/2/layout/IconVerticalSolidList"/>
    <dgm:cxn modelId="{3841FBF2-18AE-4726-B5EE-995B85A43FA2}" type="presParOf" srcId="{D457D9CB-EEFD-4768-98EC-557D70BE3185}" destId="{1A18D5D3-DD85-4A24-9422-93BBEFDFCFAA}" srcOrd="0" destOrd="0" presId="urn:microsoft.com/office/officeart/2018/2/layout/IconVerticalSolidList"/>
    <dgm:cxn modelId="{88467C96-675A-40AD-A0BB-888C6D6C9C32}" type="presParOf" srcId="{D457D9CB-EEFD-4768-98EC-557D70BE3185}" destId="{8A6BAD96-79EA-42B6-BCA0-789DE6FA1939}" srcOrd="1" destOrd="0" presId="urn:microsoft.com/office/officeart/2018/2/layout/IconVerticalSolidList"/>
    <dgm:cxn modelId="{45C7FFDF-CD3F-41C4-ACEE-42A97EA18354}" type="presParOf" srcId="{D457D9CB-EEFD-4768-98EC-557D70BE3185}" destId="{D11E87F5-C393-462F-9939-4C10A660B646}" srcOrd="2" destOrd="0" presId="urn:microsoft.com/office/officeart/2018/2/layout/IconVerticalSolidList"/>
    <dgm:cxn modelId="{7D21002C-31EB-4A7D-828C-3A0CE9674FB1}" type="presParOf" srcId="{D457D9CB-EEFD-4768-98EC-557D70BE3185}" destId="{31BCB9DD-3D72-4238-B9CA-267EB5642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0AC9E8-2553-4DE5-9082-CBF5C875DE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66C985-0BF9-4715-9669-088FB63822EC}">
      <dgm:prSet/>
      <dgm:spPr/>
      <dgm:t>
        <a:bodyPr/>
        <a:lstStyle/>
        <a:p>
          <a:r>
            <a:rPr lang="fr-FR"/>
            <a:t>Changement de fenêtres</a:t>
          </a:r>
          <a:endParaRPr lang="en-US"/>
        </a:p>
      </dgm:t>
    </dgm:pt>
    <dgm:pt modelId="{187F852B-2B58-415F-8441-BE621C14E8E9}" type="parTrans" cxnId="{60E639C0-6B4A-48A8-89CE-700E2EA29C26}">
      <dgm:prSet/>
      <dgm:spPr/>
      <dgm:t>
        <a:bodyPr/>
        <a:lstStyle/>
        <a:p>
          <a:endParaRPr lang="en-US"/>
        </a:p>
      </dgm:t>
    </dgm:pt>
    <dgm:pt modelId="{C9C3E42F-AB06-4E76-B929-58DE0CBBE452}" type="sibTrans" cxnId="{60E639C0-6B4A-48A8-89CE-700E2EA29C26}">
      <dgm:prSet/>
      <dgm:spPr/>
      <dgm:t>
        <a:bodyPr/>
        <a:lstStyle/>
        <a:p>
          <a:endParaRPr lang="en-US"/>
        </a:p>
      </dgm:t>
    </dgm:pt>
    <dgm:pt modelId="{6485D251-5414-4F02-946F-24F557F03C44}">
      <dgm:prSet/>
      <dgm:spPr/>
      <dgm:t>
        <a:bodyPr/>
        <a:lstStyle/>
        <a:p>
          <a:r>
            <a:rPr lang="fr-FR"/>
            <a:t>Sélection de filtres</a:t>
          </a:r>
          <a:endParaRPr lang="en-US"/>
        </a:p>
      </dgm:t>
    </dgm:pt>
    <dgm:pt modelId="{30A64DC4-BEB2-42C1-B47B-E47C7A19C459}" type="parTrans" cxnId="{6FACA489-FC49-4C6D-B73E-AD2EC89F48BE}">
      <dgm:prSet/>
      <dgm:spPr/>
      <dgm:t>
        <a:bodyPr/>
        <a:lstStyle/>
        <a:p>
          <a:endParaRPr lang="en-US"/>
        </a:p>
      </dgm:t>
    </dgm:pt>
    <dgm:pt modelId="{625BE622-022D-4170-B3B7-7A2A3E4E737C}" type="sibTrans" cxnId="{6FACA489-FC49-4C6D-B73E-AD2EC89F48BE}">
      <dgm:prSet/>
      <dgm:spPr/>
      <dgm:t>
        <a:bodyPr/>
        <a:lstStyle/>
        <a:p>
          <a:endParaRPr lang="en-US"/>
        </a:p>
      </dgm:t>
    </dgm:pt>
    <dgm:pt modelId="{B615C74F-2EF2-48E5-8CA9-C7742DC033F1}" type="pres">
      <dgm:prSet presAssocID="{010AC9E8-2553-4DE5-9082-CBF5C875DE7A}" presName="root" presStyleCnt="0">
        <dgm:presLayoutVars>
          <dgm:dir/>
          <dgm:resizeHandles val="exact"/>
        </dgm:presLayoutVars>
      </dgm:prSet>
      <dgm:spPr/>
    </dgm:pt>
    <dgm:pt modelId="{39892DB3-A9BB-484D-A121-701AE9B89385}" type="pres">
      <dgm:prSet presAssocID="{B966C985-0BF9-4715-9669-088FB63822EC}" presName="compNode" presStyleCnt="0"/>
      <dgm:spPr/>
    </dgm:pt>
    <dgm:pt modelId="{2F736926-28C2-4334-AF1D-15D68BB94EAF}" type="pres">
      <dgm:prSet presAssocID="{B966C985-0BF9-4715-9669-088FB63822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5501B5A7-64C0-4072-96BC-DD78B400D353}" type="pres">
      <dgm:prSet presAssocID="{B966C985-0BF9-4715-9669-088FB63822EC}" presName="spaceRect" presStyleCnt="0"/>
      <dgm:spPr/>
    </dgm:pt>
    <dgm:pt modelId="{45D10DF6-90AE-4758-B5F1-95E0C509CAD2}" type="pres">
      <dgm:prSet presAssocID="{B966C985-0BF9-4715-9669-088FB63822EC}" presName="textRect" presStyleLbl="revTx" presStyleIdx="0" presStyleCnt="2">
        <dgm:presLayoutVars>
          <dgm:chMax val="1"/>
          <dgm:chPref val="1"/>
        </dgm:presLayoutVars>
      </dgm:prSet>
      <dgm:spPr/>
    </dgm:pt>
    <dgm:pt modelId="{C3DE0A16-B652-4C28-A27E-3C93D82C81EF}" type="pres">
      <dgm:prSet presAssocID="{C9C3E42F-AB06-4E76-B929-58DE0CBBE452}" presName="sibTrans" presStyleCnt="0"/>
      <dgm:spPr/>
    </dgm:pt>
    <dgm:pt modelId="{FB449BDF-97EF-46AE-B6FE-9BD7B85312C7}" type="pres">
      <dgm:prSet presAssocID="{6485D251-5414-4F02-946F-24F557F03C44}" presName="compNode" presStyleCnt="0"/>
      <dgm:spPr/>
    </dgm:pt>
    <dgm:pt modelId="{2188FAF2-50A2-4D97-AB76-E950DDED1460}" type="pres">
      <dgm:prSet presAssocID="{6485D251-5414-4F02-946F-24F557F03C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D3504D3-93A2-4A26-8F51-915FBE2B912C}" type="pres">
      <dgm:prSet presAssocID="{6485D251-5414-4F02-946F-24F557F03C44}" presName="spaceRect" presStyleCnt="0"/>
      <dgm:spPr/>
    </dgm:pt>
    <dgm:pt modelId="{46BA488C-636D-4734-905C-FAF468FCFC72}" type="pres">
      <dgm:prSet presAssocID="{6485D251-5414-4F02-946F-24F557F03C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E15F15-1E11-4B22-91A9-976F00F0E8D3}" type="presOf" srcId="{B966C985-0BF9-4715-9669-088FB63822EC}" destId="{45D10DF6-90AE-4758-B5F1-95E0C509CAD2}" srcOrd="0" destOrd="0" presId="urn:microsoft.com/office/officeart/2018/2/layout/IconLabelList"/>
    <dgm:cxn modelId="{0B18CD16-D33D-4FCD-B60C-92073F1C0691}" type="presOf" srcId="{6485D251-5414-4F02-946F-24F557F03C44}" destId="{46BA488C-636D-4734-905C-FAF468FCFC72}" srcOrd="0" destOrd="0" presId="urn:microsoft.com/office/officeart/2018/2/layout/IconLabelList"/>
    <dgm:cxn modelId="{25528B4B-1ADF-4571-B736-DA6A0ACC0670}" type="presOf" srcId="{010AC9E8-2553-4DE5-9082-CBF5C875DE7A}" destId="{B615C74F-2EF2-48E5-8CA9-C7742DC033F1}" srcOrd="0" destOrd="0" presId="urn:microsoft.com/office/officeart/2018/2/layout/IconLabelList"/>
    <dgm:cxn modelId="{6FACA489-FC49-4C6D-B73E-AD2EC89F48BE}" srcId="{010AC9E8-2553-4DE5-9082-CBF5C875DE7A}" destId="{6485D251-5414-4F02-946F-24F557F03C44}" srcOrd="1" destOrd="0" parTransId="{30A64DC4-BEB2-42C1-B47B-E47C7A19C459}" sibTransId="{625BE622-022D-4170-B3B7-7A2A3E4E737C}"/>
    <dgm:cxn modelId="{60E639C0-6B4A-48A8-89CE-700E2EA29C26}" srcId="{010AC9E8-2553-4DE5-9082-CBF5C875DE7A}" destId="{B966C985-0BF9-4715-9669-088FB63822EC}" srcOrd="0" destOrd="0" parTransId="{187F852B-2B58-415F-8441-BE621C14E8E9}" sibTransId="{C9C3E42F-AB06-4E76-B929-58DE0CBBE452}"/>
    <dgm:cxn modelId="{462AF969-A9DD-46E1-BC7C-2A7C3B585DDD}" type="presParOf" srcId="{B615C74F-2EF2-48E5-8CA9-C7742DC033F1}" destId="{39892DB3-A9BB-484D-A121-701AE9B89385}" srcOrd="0" destOrd="0" presId="urn:microsoft.com/office/officeart/2018/2/layout/IconLabelList"/>
    <dgm:cxn modelId="{AF516F2F-8474-4F79-8044-7B5DAE9ED6A8}" type="presParOf" srcId="{39892DB3-A9BB-484D-A121-701AE9B89385}" destId="{2F736926-28C2-4334-AF1D-15D68BB94EAF}" srcOrd="0" destOrd="0" presId="urn:microsoft.com/office/officeart/2018/2/layout/IconLabelList"/>
    <dgm:cxn modelId="{65E12F04-FA69-4697-BA4E-6771D7CF1A73}" type="presParOf" srcId="{39892DB3-A9BB-484D-A121-701AE9B89385}" destId="{5501B5A7-64C0-4072-96BC-DD78B400D353}" srcOrd="1" destOrd="0" presId="urn:microsoft.com/office/officeart/2018/2/layout/IconLabelList"/>
    <dgm:cxn modelId="{49C5B8D2-1B1D-40A8-A9BF-E4884F1CB880}" type="presParOf" srcId="{39892DB3-A9BB-484D-A121-701AE9B89385}" destId="{45D10DF6-90AE-4758-B5F1-95E0C509CAD2}" srcOrd="2" destOrd="0" presId="urn:microsoft.com/office/officeart/2018/2/layout/IconLabelList"/>
    <dgm:cxn modelId="{82EE14CC-0740-4F02-9E5B-F4CD4499E1A8}" type="presParOf" srcId="{B615C74F-2EF2-48E5-8CA9-C7742DC033F1}" destId="{C3DE0A16-B652-4C28-A27E-3C93D82C81EF}" srcOrd="1" destOrd="0" presId="urn:microsoft.com/office/officeart/2018/2/layout/IconLabelList"/>
    <dgm:cxn modelId="{F4650A89-D711-4854-9089-63CBC04E01BC}" type="presParOf" srcId="{B615C74F-2EF2-48E5-8CA9-C7742DC033F1}" destId="{FB449BDF-97EF-46AE-B6FE-9BD7B85312C7}" srcOrd="2" destOrd="0" presId="urn:microsoft.com/office/officeart/2018/2/layout/IconLabelList"/>
    <dgm:cxn modelId="{0E942FEC-ED6A-4586-A99D-852FB3A13C29}" type="presParOf" srcId="{FB449BDF-97EF-46AE-B6FE-9BD7B85312C7}" destId="{2188FAF2-50A2-4D97-AB76-E950DDED1460}" srcOrd="0" destOrd="0" presId="urn:microsoft.com/office/officeart/2018/2/layout/IconLabelList"/>
    <dgm:cxn modelId="{A6E9421D-CED7-4AC4-895B-39A35EB97ACA}" type="presParOf" srcId="{FB449BDF-97EF-46AE-B6FE-9BD7B85312C7}" destId="{2D3504D3-93A2-4A26-8F51-915FBE2B912C}" srcOrd="1" destOrd="0" presId="urn:microsoft.com/office/officeart/2018/2/layout/IconLabelList"/>
    <dgm:cxn modelId="{1B63B02C-C0CF-439F-9FD2-2CA08B37F6A1}" type="presParOf" srcId="{FB449BDF-97EF-46AE-B6FE-9BD7B85312C7}" destId="{46BA488C-636D-4734-905C-FAF468FCFC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D1374-C5D7-43B0-9605-04323F3FB299}">
      <dsp:nvSpPr>
        <dsp:cNvPr id="0" name=""/>
        <dsp:cNvSpPr/>
      </dsp:nvSpPr>
      <dsp:spPr>
        <a:xfrm>
          <a:off x="0" y="1584"/>
          <a:ext cx="6266011" cy="6753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794FF-DCCD-4EF2-9E70-BDB8EE9613A1}">
      <dsp:nvSpPr>
        <dsp:cNvPr id="0" name=""/>
        <dsp:cNvSpPr/>
      </dsp:nvSpPr>
      <dsp:spPr>
        <a:xfrm>
          <a:off x="204297" y="153541"/>
          <a:ext cx="371449" cy="371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E0655-8B76-4328-9029-68A40D50EDC8}">
      <dsp:nvSpPr>
        <dsp:cNvPr id="0" name=""/>
        <dsp:cNvSpPr/>
      </dsp:nvSpPr>
      <dsp:spPr>
        <a:xfrm>
          <a:off x="780043" y="1584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Equipe</a:t>
          </a:r>
          <a:endParaRPr lang="en-US" sz="1900" kern="1200"/>
        </a:p>
      </dsp:txBody>
      <dsp:txXfrm>
        <a:off x="780043" y="1584"/>
        <a:ext cx="5485967" cy="675362"/>
      </dsp:txXfrm>
    </dsp:sp>
    <dsp:sp modelId="{BFB96182-64C1-46A5-8601-1EED4C33166D}">
      <dsp:nvSpPr>
        <dsp:cNvPr id="0" name=""/>
        <dsp:cNvSpPr/>
      </dsp:nvSpPr>
      <dsp:spPr>
        <a:xfrm>
          <a:off x="0" y="845787"/>
          <a:ext cx="6266011" cy="6753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748CC-DE35-417D-9B42-F8A2FB24F098}">
      <dsp:nvSpPr>
        <dsp:cNvPr id="0" name=""/>
        <dsp:cNvSpPr/>
      </dsp:nvSpPr>
      <dsp:spPr>
        <a:xfrm>
          <a:off x="204297" y="997744"/>
          <a:ext cx="371449" cy="371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8AE8F-AAE1-4E44-8A25-75482E2AE0C8}">
      <dsp:nvSpPr>
        <dsp:cNvPr id="0" name=""/>
        <dsp:cNvSpPr/>
      </dsp:nvSpPr>
      <dsp:spPr>
        <a:xfrm>
          <a:off x="780043" y="845787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Le sujet</a:t>
          </a:r>
          <a:endParaRPr lang="en-US" sz="1900" kern="1200"/>
        </a:p>
      </dsp:txBody>
      <dsp:txXfrm>
        <a:off x="780043" y="845787"/>
        <a:ext cx="5485967" cy="675362"/>
      </dsp:txXfrm>
    </dsp:sp>
    <dsp:sp modelId="{0DC7AEA6-0517-4843-8586-F7ED098C6C8B}">
      <dsp:nvSpPr>
        <dsp:cNvPr id="0" name=""/>
        <dsp:cNvSpPr/>
      </dsp:nvSpPr>
      <dsp:spPr>
        <a:xfrm>
          <a:off x="0" y="1689990"/>
          <a:ext cx="6266011" cy="67536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8106A-D574-4A2D-86EC-7A527FC00B2B}">
      <dsp:nvSpPr>
        <dsp:cNvPr id="0" name=""/>
        <dsp:cNvSpPr/>
      </dsp:nvSpPr>
      <dsp:spPr>
        <a:xfrm>
          <a:off x="204297" y="1841947"/>
          <a:ext cx="371449" cy="371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AB6DD-4964-4F0E-811B-A9D14F39D6DD}">
      <dsp:nvSpPr>
        <dsp:cNvPr id="0" name=""/>
        <dsp:cNvSpPr/>
      </dsp:nvSpPr>
      <dsp:spPr>
        <a:xfrm>
          <a:off x="780043" y="1689990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Le matériel</a:t>
          </a:r>
          <a:endParaRPr lang="en-US" sz="1900" kern="1200"/>
        </a:p>
      </dsp:txBody>
      <dsp:txXfrm>
        <a:off x="780043" y="1689990"/>
        <a:ext cx="5485967" cy="675362"/>
      </dsp:txXfrm>
    </dsp:sp>
    <dsp:sp modelId="{76897820-E8F8-46CF-AA99-83A8B077D918}">
      <dsp:nvSpPr>
        <dsp:cNvPr id="0" name=""/>
        <dsp:cNvSpPr/>
      </dsp:nvSpPr>
      <dsp:spPr>
        <a:xfrm>
          <a:off x="0" y="2534193"/>
          <a:ext cx="6266011" cy="675362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4978F6-CB87-4868-95B1-77B007DF3696}">
      <dsp:nvSpPr>
        <dsp:cNvPr id="0" name=""/>
        <dsp:cNvSpPr/>
      </dsp:nvSpPr>
      <dsp:spPr>
        <a:xfrm>
          <a:off x="204297" y="2686150"/>
          <a:ext cx="371449" cy="371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A659E-63B5-4A81-AC82-F417EA1E3784}">
      <dsp:nvSpPr>
        <dsp:cNvPr id="0" name=""/>
        <dsp:cNvSpPr/>
      </dsp:nvSpPr>
      <dsp:spPr>
        <a:xfrm>
          <a:off x="780043" y="2534193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Les technologies</a:t>
          </a:r>
          <a:endParaRPr lang="en-US" sz="1900" kern="1200"/>
        </a:p>
      </dsp:txBody>
      <dsp:txXfrm>
        <a:off x="780043" y="2534193"/>
        <a:ext cx="5485967" cy="675362"/>
      </dsp:txXfrm>
    </dsp:sp>
    <dsp:sp modelId="{C85DD3BF-337E-4F02-94FC-998EB3EAC2AB}">
      <dsp:nvSpPr>
        <dsp:cNvPr id="0" name=""/>
        <dsp:cNvSpPr/>
      </dsp:nvSpPr>
      <dsp:spPr>
        <a:xfrm>
          <a:off x="0" y="3378396"/>
          <a:ext cx="6266011" cy="6753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53635-B83B-4BA7-811C-1384FF959746}">
      <dsp:nvSpPr>
        <dsp:cNvPr id="0" name=""/>
        <dsp:cNvSpPr/>
      </dsp:nvSpPr>
      <dsp:spPr>
        <a:xfrm>
          <a:off x="204297" y="3530353"/>
          <a:ext cx="371449" cy="3714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5624B-0E0A-481B-AF10-8154B2F6BEAB}">
      <dsp:nvSpPr>
        <dsp:cNvPr id="0" name=""/>
        <dsp:cNvSpPr/>
      </dsp:nvSpPr>
      <dsp:spPr>
        <a:xfrm>
          <a:off x="780043" y="3378396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Représentation des données</a:t>
          </a:r>
          <a:endParaRPr lang="en-US" sz="1900" kern="1200"/>
        </a:p>
      </dsp:txBody>
      <dsp:txXfrm>
        <a:off x="780043" y="3378396"/>
        <a:ext cx="5485967" cy="675362"/>
      </dsp:txXfrm>
    </dsp:sp>
    <dsp:sp modelId="{ACB53E58-3947-43EF-A471-1288C96997BB}">
      <dsp:nvSpPr>
        <dsp:cNvPr id="0" name=""/>
        <dsp:cNvSpPr/>
      </dsp:nvSpPr>
      <dsp:spPr>
        <a:xfrm>
          <a:off x="0" y="4222599"/>
          <a:ext cx="6266011" cy="6753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B5855-A8F9-488D-B0E9-9E5DF8916093}">
      <dsp:nvSpPr>
        <dsp:cNvPr id="0" name=""/>
        <dsp:cNvSpPr/>
      </dsp:nvSpPr>
      <dsp:spPr>
        <a:xfrm>
          <a:off x="204297" y="4374556"/>
          <a:ext cx="371449" cy="3714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EE5CC-1936-45F6-A4B7-08C7A4075FD4}">
      <dsp:nvSpPr>
        <dsp:cNvPr id="0" name=""/>
        <dsp:cNvSpPr/>
      </dsp:nvSpPr>
      <dsp:spPr>
        <a:xfrm>
          <a:off x="780043" y="4222599"/>
          <a:ext cx="5485967" cy="675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476" tIns="71476" rIns="71476" bIns="7147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Les interactions</a:t>
          </a:r>
          <a:endParaRPr lang="en-US" sz="1900" kern="1200"/>
        </a:p>
      </dsp:txBody>
      <dsp:txXfrm>
        <a:off x="780043" y="4222599"/>
        <a:ext cx="5485967" cy="675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Casque de VR HTC Vive</a:t>
          </a:r>
          <a:endParaRPr lang="en-US" sz="23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Clavier-souris</a:t>
          </a:r>
          <a:endParaRPr lang="en-US" sz="2300" kern="1200" dirty="0"/>
        </a:p>
      </dsp:txBody>
      <dsp:txXfrm>
        <a:off x="5527932" y="2937375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8D5D3-DD85-4A24-9422-93BBEFDFCFAA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Scripts générant les données</a:t>
          </a:r>
          <a:endParaRPr lang="en-US" sz="2200" kern="1200"/>
        </a:p>
      </dsp:txBody>
      <dsp:txXfrm>
        <a:off x="1190374" y="2033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Données stockées sous format txt</a:t>
          </a:r>
          <a:endParaRPr lang="en-US" sz="2200" kern="1200"/>
        </a:p>
      </dsp:txBody>
      <dsp:txXfrm>
        <a:off x="1190374" y="1290317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Chargement des données par Unity</a:t>
          </a:r>
          <a:endParaRPr lang="en-US" sz="2200" kern="1200"/>
        </a:p>
      </dsp:txBody>
      <dsp:txXfrm>
        <a:off x="1190374" y="2578601"/>
        <a:ext cx="5075636" cy="1030627"/>
      </dsp:txXfrm>
    </dsp:sp>
    <dsp:sp modelId="{E6FD9A13-0AF0-4029-8D0F-EFF11C8B0CFD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 calcul à l’exécution </a:t>
          </a:r>
          <a:endParaRPr lang="en-US" sz="2200" kern="1200"/>
        </a:p>
      </dsp:txBody>
      <dsp:txXfrm>
        <a:off x="1190374" y="3866886"/>
        <a:ext cx="5075636" cy="1030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D9A13-0AF0-4029-8D0F-EFF11C8B0CFD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Une pièce dans </a:t>
          </a:r>
          <a:r>
            <a:rPr lang="en-US" sz="2200" kern="1200"/>
            <a:t>laquelle</a:t>
          </a:r>
          <a:r>
            <a:rPr lang="en-US" sz="2200" kern="1200" dirty="0"/>
            <a:t> la scène se </a:t>
          </a:r>
          <a:r>
            <a:rPr lang="en-US" sz="2200" kern="1200" dirty="0" err="1"/>
            <a:t>passe</a:t>
          </a:r>
          <a:endParaRPr lang="en-US" sz="2200" kern="1200" dirty="0"/>
        </a:p>
      </dsp:txBody>
      <dsp:txXfrm>
        <a:off x="1190374" y="2033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prefab pour </a:t>
          </a:r>
          <a:r>
            <a:rPr lang="en-US" sz="2200" kern="1200" dirty="0" err="1"/>
            <a:t>tous</a:t>
          </a:r>
          <a:r>
            <a:rPr lang="en-US" sz="2200" kern="1200" dirty="0"/>
            <a:t> les </a:t>
          </a:r>
          <a:r>
            <a:rPr lang="en-US" sz="2200" kern="1200" dirty="0" err="1"/>
            <a:t>objets</a:t>
          </a:r>
          <a:endParaRPr lang="en-US" sz="2200" kern="1200" dirty="0"/>
        </a:p>
      </dsp:txBody>
      <dsp:txXfrm>
        <a:off x="1190374" y="1290317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Création des </a:t>
          </a:r>
          <a:r>
            <a:rPr lang="en-US" sz="2200" kern="1200" dirty="0" err="1"/>
            <a:t>différnets</a:t>
          </a:r>
          <a:r>
            <a:rPr lang="en-US" sz="2200" kern="1200" dirty="0"/>
            <a:t> </a:t>
          </a:r>
          <a:r>
            <a:rPr lang="en-US" sz="2200" kern="1200" dirty="0" err="1"/>
            <a:t>matériaux</a:t>
          </a:r>
          <a:r>
            <a:rPr lang="en-US" sz="2200" kern="1200" dirty="0"/>
            <a:t> </a:t>
          </a:r>
        </a:p>
      </dsp:txBody>
      <dsp:txXfrm>
        <a:off x="1190374" y="2578601"/>
        <a:ext cx="5075636" cy="1030627"/>
      </dsp:txXfrm>
    </dsp:sp>
    <dsp:sp modelId="{1A18D5D3-DD85-4A24-9422-93BBEFDFCFAA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Placement des spheres sur les </a:t>
          </a:r>
          <a:r>
            <a:rPr lang="en-US" sz="2200" kern="1200" dirty="0" err="1"/>
            <a:t>graphes</a:t>
          </a:r>
          <a:endParaRPr lang="en-US" sz="2200" kern="1200" dirty="0"/>
        </a:p>
      </dsp:txBody>
      <dsp:txXfrm>
        <a:off x="1190374" y="3866886"/>
        <a:ext cx="5075636" cy="10306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36926-28C2-4334-AF1D-15D68BB94EAF}">
      <dsp:nvSpPr>
        <dsp:cNvPr id="0" name=""/>
        <dsp:cNvSpPr/>
      </dsp:nvSpPr>
      <dsp:spPr>
        <a:xfrm>
          <a:off x="838708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10DF6-90AE-4758-B5F1-95E0C509CAD2}">
      <dsp:nvSpPr>
        <dsp:cNvPr id="0" name=""/>
        <dsp:cNvSpPr/>
      </dsp:nvSpPr>
      <dsp:spPr>
        <a:xfrm>
          <a:off x="62177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Changement de fenêtres</a:t>
          </a:r>
          <a:endParaRPr lang="en-US" sz="2600" kern="1200"/>
        </a:p>
      </dsp:txBody>
      <dsp:txXfrm>
        <a:off x="62177" y="2900811"/>
        <a:ext cx="2823750" cy="720000"/>
      </dsp:txXfrm>
    </dsp:sp>
    <dsp:sp modelId="{2188FAF2-50A2-4D97-AB76-E950DDED1460}">
      <dsp:nvSpPr>
        <dsp:cNvPr id="0" name=""/>
        <dsp:cNvSpPr/>
      </dsp:nvSpPr>
      <dsp:spPr>
        <a:xfrm>
          <a:off x="4156614" y="1278735"/>
          <a:ext cx="1270687" cy="127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A488C-636D-4734-905C-FAF468FCFC72}">
      <dsp:nvSpPr>
        <dsp:cNvPr id="0" name=""/>
        <dsp:cNvSpPr/>
      </dsp:nvSpPr>
      <dsp:spPr>
        <a:xfrm>
          <a:off x="3380083" y="2900811"/>
          <a:ext cx="28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Sélection de filtres</a:t>
          </a:r>
          <a:endParaRPr lang="en-US" sz="2600" kern="1200"/>
        </a:p>
      </dsp:txBody>
      <dsp:txXfrm>
        <a:off x="3380083" y="2900811"/>
        <a:ext cx="282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fr-FR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/>
              <a:t>Bilan ACP des entreprises française en 2013</a:t>
            </a:r>
          </a:p>
          <a:p>
            <a:pPr>
              <a:lnSpc>
                <a:spcPct val="100000"/>
              </a:lnSpc>
            </a:pPr>
            <a:r>
              <a:rPr lang="fr-FR"/>
              <a:t>Sullivan </a:t>
            </a:r>
            <a:r>
              <a:rPr lang="fr-FR" err="1"/>
              <a:t>Honnet</a:t>
            </a:r>
            <a:r>
              <a:rPr lang="fr-FR"/>
              <a:t>-Jules Vittone</a:t>
            </a:r>
          </a:p>
          <a:p>
            <a:pPr>
              <a:lnSpc>
                <a:spcPct val="100000"/>
              </a:lnSpc>
            </a:pPr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32EB0E-2C92-4432-883D-922EAEA2E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6405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004A8-0CCA-4840-A2D2-C133833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interactions abandonnées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3" name="Espace réservé du contenu 2">
            <a:extLst>
              <a:ext uri="{FF2B5EF4-FFF2-40B4-BE49-F238E27FC236}">
                <a16:creationId xmlns:a16="http://schemas.microsoft.com/office/drawing/2014/main" id="{D01D92A9-0BD6-4FE6-8EF3-B8E1655ABF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118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045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52429F-FEA6-4E0D-9970-48739B2F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Sommaire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36CA90E-3E01-48D9-849A-6C0BCE184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59531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110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87623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scripts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" y="609599"/>
            <a:ext cx="4054642" cy="5273675"/>
          </a:xfrm>
        </p:spPr>
        <p:txBody>
          <a:bodyPr>
            <a:normAutofit/>
          </a:bodyPr>
          <a:lstStyle/>
          <a:p>
            <a:r>
              <a:rPr lang="fr-FR" dirty="0"/>
              <a:t>Création de l’environnement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93449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53826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148</Words>
  <Application>Microsoft Office PowerPoint</Application>
  <PresentationFormat>Grand écran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Bodoni MT</vt:lpstr>
      <vt:lpstr>Goudy Old Style</vt:lpstr>
      <vt:lpstr>Wingdings 2</vt:lpstr>
      <vt:lpstr>SlateVTI</vt:lpstr>
      <vt:lpstr>Projet de RVI</vt:lpstr>
      <vt:lpstr>Sommaire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</vt:lpstr>
      <vt:lpstr>Les interactions</vt:lpstr>
      <vt:lpstr>Les interactions abandonnées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Jules Vittone</cp:lastModifiedBy>
  <cp:revision>2</cp:revision>
  <dcterms:created xsi:type="dcterms:W3CDTF">2020-02-28T08:26:41Z</dcterms:created>
  <dcterms:modified xsi:type="dcterms:W3CDTF">2020-02-28T08:29:54Z</dcterms:modified>
</cp:coreProperties>
</file>